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aac" ContentType="audio/aac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75" r:id="rId1"/>
  </p:sldMasterIdLst>
  <p:notesMasterIdLst>
    <p:notesMasterId r:id="rId15"/>
  </p:notesMasterIdLst>
  <p:sldIdLst>
    <p:sldId id="256" r:id="rId2"/>
    <p:sldId id="257" r:id="rId3"/>
    <p:sldId id="314" r:id="rId4"/>
    <p:sldId id="315" r:id="rId5"/>
    <p:sldId id="259" r:id="rId6"/>
    <p:sldId id="318" r:id="rId7"/>
    <p:sldId id="260" r:id="rId8"/>
    <p:sldId id="266" r:id="rId9"/>
    <p:sldId id="316" r:id="rId10"/>
    <p:sldId id="268" r:id="rId11"/>
    <p:sldId id="269" r:id="rId12"/>
    <p:sldId id="317" r:id="rId13"/>
    <p:sldId id="281" r:id="rId14"/>
  </p:sldIdLst>
  <p:sldSz cx="9144000" cy="5143500" type="screen16x9"/>
  <p:notesSz cx="6858000" cy="9144000"/>
  <p:embeddedFontLst>
    <p:embeddedFont>
      <p:font typeface="Garamond" pitchFamily="18" charset="0"/>
      <p:regular r:id="rId16"/>
      <p:bold r:id="rId17"/>
      <p:italic r:id="rId18"/>
    </p:embeddedFont>
    <p:embeddedFont>
      <p:font typeface="Roboto" charset="0"/>
      <p:regular r:id="rId19"/>
      <p:bold r:id="rId20"/>
      <p:italic r:id="rId21"/>
      <p:boldItalic r:id="rId22"/>
    </p:embeddedFont>
    <p:embeddedFont>
      <p:font typeface="Algerian" pitchFamily="82" charset="0"/>
      <p:regular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42500F-1688-452A-946B-2DE17921DE34}" v="49" dt="2022-09-19T18:30:20.816"/>
  </p1510:revLst>
</p1510:revInfo>
</file>

<file path=ppt/tableStyles.xml><?xml version="1.0" encoding="utf-8"?>
<a:tblStyleLst xmlns:a="http://schemas.openxmlformats.org/drawingml/2006/main" def="{B52DCDB7-6D44-4613-AAD4-E1F367C15405}">
  <a:tblStyle styleId="{B52DCDB7-6D44-4613-AAD4-E1F367C154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9" autoAdjust="0"/>
    <p:restoredTop sz="86405" autoAdjust="0"/>
  </p:normalViewPr>
  <p:slideViewPr>
    <p:cSldViewPr snapToGrid="0">
      <p:cViewPr varScale="1">
        <p:scale>
          <a:sx n="93" d="100"/>
          <a:sy n="93" d="100"/>
        </p:scale>
        <p:origin x="-706" y="-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259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usmir Puscul" userId="12db773f5035ad6c" providerId="Windows Live" clId="Web-{6A42500F-1688-452A-946B-2DE17921DE34}"/>
    <pc:docChg chg="addSld modSld sldOrd">
      <pc:chgData name="Nusmir Puscul" userId="12db773f5035ad6c" providerId="Windows Live" clId="Web-{6A42500F-1688-452A-946B-2DE17921DE34}" dt="2022-09-19T18:30:20.816" v="49" actId="1076"/>
      <pc:docMkLst>
        <pc:docMk/>
      </pc:docMkLst>
      <pc:sldChg chg="addSp delSp modSp modMedia addAnim delAnim">
        <pc:chgData name="Nusmir Puscul" userId="12db773f5035ad6c" providerId="Windows Live" clId="Web-{6A42500F-1688-452A-946B-2DE17921DE34}" dt="2022-09-19T18:30:20.816" v="49" actId="1076"/>
        <pc:sldMkLst>
          <pc:docMk/>
          <pc:sldMk cId="0" sldId="259"/>
        </pc:sldMkLst>
        <pc:picChg chg="add del mod">
          <ac:chgData name="Nusmir Puscul" userId="12db773f5035ad6c" providerId="Windows Live" clId="Web-{6A42500F-1688-452A-946B-2DE17921DE34}" dt="2022-09-19T18:30:10.847" v="47"/>
          <ac:picMkLst>
            <pc:docMk/>
            <pc:sldMk cId="0" sldId="259"/>
            <ac:picMk id="2" creationId="{4C9AC340-F690-28E4-C3D8-411FE16057F6}"/>
          </ac:picMkLst>
        </pc:picChg>
        <pc:picChg chg="add mod">
          <ac:chgData name="Nusmir Puscul" userId="12db773f5035ad6c" providerId="Windows Live" clId="Web-{6A42500F-1688-452A-946B-2DE17921DE34}" dt="2022-09-19T18:30:20.816" v="49" actId="1076"/>
          <ac:picMkLst>
            <pc:docMk/>
            <pc:sldMk cId="0" sldId="259"/>
            <ac:picMk id="3" creationId="{E3B7E51C-C00D-FA4B-B8C7-3507B627399A}"/>
          </ac:picMkLst>
        </pc:picChg>
      </pc:sldChg>
      <pc:sldChg chg="addSp delSp modSp modMedia addAnim delAnim">
        <pc:chgData name="Nusmir Puscul" userId="12db773f5035ad6c" providerId="Windows Live" clId="Web-{6A42500F-1688-452A-946B-2DE17921DE34}" dt="2022-09-19T18:02:44.201" v="13"/>
        <pc:sldMkLst>
          <pc:docMk/>
          <pc:sldMk cId="0" sldId="260"/>
        </pc:sldMkLst>
        <pc:picChg chg="add del mod">
          <ac:chgData name="Nusmir Puscul" userId="12db773f5035ad6c" providerId="Windows Live" clId="Web-{6A42500F-1688-452A-946B-2DE17921DE34}" dt="2022-09-19T18:02:44.201" v="13"/>
          <ac:picMkLst>
            <pc:docMk/>
            <pc:sldMk cId="0" sldId="260"/>
            <ac:picMk id="2" creationId="{58F7D0C1-8B8D-6F25-EE20-A633BC831EE9}"/>
          </ac:picMkLst>
        </pc:picChg>
      </pc:sldChg>
      <pc:sldChg chg="addSp delSp modSp new mod ord modMedia setBg addAnim delAnim">
        <pc:chgData name="Nusmir Puscul" userId="12db773f5035ad6c" providerId="Windows Live" clId="Web-{6A42500F-1688-452A-946B-2DE17921DE34}" dt="2022-09-19T18:28:54.328" v="46" actId="1076"/>
        <pc:sldMkLst>
          <pc:docMk/>
          <pc:sldMk cId="454047771" sldId="318"/>
        </pc:sldMkLst>
        <pc:spChg chg="add del">
          <ac:chgData name="Nusmir Puscul" userId="12db773f5035ad6c" providerId="Windows Live" clId="Web-{6A42500F-1688-452A-946B-2DE17921DE34}" dt="2022-09-19T18:03:51.394" v="18"/>
          <ac:spMkLst>
            <pc:docMk/>
            <pc:sldMk cId="454047771" sldId="318"/>
            <ac:spMk id="14" creationId="{DEB4B82D-A989-40D8-A457-F1D9C0345509}"/>
          </ac:spMkLst>
        </pc:spChg>
        <pc:spChg chg="add del">
          <ac:chgData name="Nusmir Puscul" userId="12db773f5035ad6c" providerId="Windows Live" clId="Web-{6A42500F-1688-452A-946B-2DE17921DE34}" dt="2022-09-19T18:03:56.800" v="20"/>
          <ac:spMkLst>
            <pc:docMk/>
            <pc:sldMk cId="454047771" sldId="318"/>
            <ac:spMk id="25" creationId="{23E3CED3-8830-45C9-8D6C-F4ECADD4F114}"/>
          </ac:spMkLst>
        </pc:spChg>
        <pc:spChg chg="add del">
          <ac:chgData name="Nusmir Puscul" userId="12db773f5035ad6c" providerId="Windows Live" clId="Web-{6A42500F-1688-452A-946B-2DE17921DE34}" dt="2022-09-19T18:03:56.800" v="20"/>
          <ac:spMkLst>
            <pc:docMk/>
            <pc:sldMk cId="454047771" sldId="318"/>
            <ac:spMk id="26" creationId="{66F2D62A-C66C-42DF-8C05-99B0B1A8BED0}"/>
          </ac:spMkLst>
        </pc:spChg>
        <pc:grpChg chg="add del">
          <ac:chgData name="Nusmir Puscul" userId="12db773f5035ad6c" providerId="Windows Live" clId="Web-{6A42500F-1688-452A-946B-2DE17921DE34}" dt="2022-09-19T18:03:51.394" v="18"/>
          <ac:grpSpMkLst>
            <pc:docMk/>
            <pc:sldMk cId="454047771" sldId="318"/>
            <ac:grpSpMk id="8" creationId="{B77576E5-E7DB-46C7-B0D9-A0AB18787301}"/>
          </ac:grpSpMkLst>
        </pc:grpChg>
        <pc:grpChg chg="add del">
          <ac:chgData name="Nusmir Puscul" userId="12db773f5035ad6c" providerId="Windows Live" clId="Web-{6A42500F-1688-452A-946B-2DE17921DE34}" dt="2022-09-19T18:03:51.394" v="18"/>
          <ac:grpSpMkLst>
            <pc:docMk/>
            <pc:sldMk cId="454047771" sldId="318"/>
            <ac:grpSpMk id="18" creationId="{67034349-EB95-4DEC-941A-A5BEB23CCC1B}"/>
          </ac:grpSpMkLst>
        </pc:grpChg>
        <pc:grpChg chg="add del">
          <ac:chgData name="Nusmir Puscul" userId="12db773f5035ad6c" providerId="Windows Live" clId="Web-{6A42500F-1688-452A-946B-2DE17921DE34}" dt="2022-09-19T18:03:56.800" v="20"/>
          <ac:grpSpMkLst>
            <pc:docMk/>
            <pc:sldMk cId="454047771" sldId="318"/>
            <ac:grpSpMk id="24" creationId="{B77576E5-E7DB-46C7-B0D9-A0AB18787301}"/>
          </ac:grpSpMkLst>
        </pc:grpChg>
        <pc:picChg chg="add mod">
          <ac:chgData name="Nusmir Puscul" userId="12db773f5035ad6c" providerId="Windows Live" clId="Web-{6A42500F-1688-452A-946B-2DE17921DE34}" dt="2022-09-19T18:28:54.328" v="46" actId="1076"/>
          <ac:picMkLst>
            <pc:docMk/>
            <pc:sldMk cId="454047771" sldId="318"/>
            <ac:picMk id="2" creationId="{88D060BD-3A12-9D6C-5AFF-7EB07574DDCA}"/>
          </ac:picMkLst>
        </pc:picChg>
        <pc:picChg chg="add mod">
          <ac:chgData name="Nusmir Puscul" userId="12db773f5035ad6c" providerId="Windows Live" clId="Web-{6A42500F-1688-452A-946B-2DE17921DE34}" dt="2022-09-19T18:04:00.676" v="21" actId="1076"/>
          <ac:picMkLst>
            <pc:docMk/>
            <pc:sldMk cId="454047771" sldId="318"/>
            <ac:picMk id="3" creationId="{2943BA6F-D68F-43AF-DECC-DFD89384AA49}"/>
          </ac:picMkLst>
        </pc:picChg>
        <pc:picChg chg="add mod">
          <ac:chgData name="Nusmir Puscul" userId="12db773f5035ad6c" providerId="Windows Live" clId="Web-{6A42500F-1688-452A-946B-2DE17921DE34}" dt="2022-09-19T18:05:55.622" v="30" actId="14100"/>
          <ac:picMkLst>
            <pc:docMk/>
            <pc:sldMk cId="454047771" sldId="318"/>
            <ac:picMk id="4" creationId="{F2564DDD-FA8D-D8AF-BC04-7CD92A1D1C63}"/>
          </ac:picMkLst>
        </pc:picChg>
        <pc:picChg chg="add del mod">
          <ac:chgData name="Nusmir Puscul" userId="12db773f5035ad6c" providerId="Windows Live" clId="Web-{6A42500F-1688-452A-946B-2DE17921DE34}" dt="2022-09-19T18:06:36.110" v="39"/>
          <ac:picMkLst>
            <pc:docMk/>
            <pc:sldMk cId="454047771" sldId="318"/>
            <ac:picMk id="5" creationId="{E3E8B176-441B-9083-7109-BFBB17EC78CA}"/>
          </ac:picMkLst>
        </pc:picChg>
        <pc:picChg chg="add del mod">
          <ac:chgData name="Nusmir Puscul" userId="12db773f5035ad6c" providerId="Windows Live" clId="Web-{6A42500F-1688-452A-946B-2DE17921DE34}" dt="2022-09-19T18:07:00.175" v="41"/>
          <ac:picMkLst>
            <pc:docMk/>
            <pc:sldMk cId="454047771" sldId="318"/>
            <ac:picMk id="6" creationId="{73E29AB1-EB17-EEF8-F517-ABDA3D56707C}"/>
          </ac:picMkLst>
        </pc:picChg>
        <pc:picChg chg="add del">
          <ac:chgData name="Nusmir Puscul" userId="12db773f5035ad6c" providerId="Windows Live" clId="Web-{6A42500F-1688-452A-946B-2DE17921DE34}" dt="2022-09-19T18:03:51.394" v="18"/>
          <ac:picMkLst>
            <pc:docMk/>
            <pc:sldMk cId="454047771" sldId="318"/>
            <ac:picMk id="16" creationId="{14E99EC7-4ECA-46FD-A4EE-C28A8AC6737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9199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07cc8f7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707cc8f7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65a553ef2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65a553ef2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65ab82ad2b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65ab82ad2b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65a553ef2e_0_7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65a553ef2e_0_77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5a553ef2e_0_7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5a553ef2e_0_7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65a553ef2e_0_8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65a553ef2e_0_80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8634871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662868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4693475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1526122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1311034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810307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5173089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4533726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1551248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1678750" y="643000"/>
            <a:ext cx="6246600" cy="3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15382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07854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3441185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2989050" y="2124150"/>
            <a:ext cx="31659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marL="914400" lvl="1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marL="1371600" lvl="2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marL="1828800" lvl="3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marL="2286000" lvl="4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marL="2743200" lvl="5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marL="3200400" lvl="6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marL="3657600" lvl="7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marL="4114800" lvl="8" indent="-3429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4297658" y="46129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19716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4869600" y="1731150"/>
            <a:ext cx="3019800" cy="1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15436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1572600" y="1841700"/>
            <a:ext cx="5998800" cy="14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8003446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9529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5074500" y="2723225"/>
            <a:ext cx="3330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2" hasCustomPrompt="1"/>
          </p:nvPr>
        </p:nvSpPr>
        <p:spPr>
          <a:xfrm>
            <a:off x="5074500" y="1178125"/>
            <a:ext cx="33306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1"/>
          </p:nvPr>
        </p:nvSpPr>
        <p:spPr>
          <a:xfrm>
            <a:off x="5074500" y="3396925"/>
            <a:ext cx="31308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50882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80129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3">
  <p:cSld name="Section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>
            <a:spLocks noGrp="1"/>
          </p:cNvSpPr>
          <p:nvPr>
            <p:ph type="title"/>
          </p:nvPr>
        </p:nvSpPr>
        <p:spPr>
          <a:xfrm>
            <a:off x="2152200" y="2723225"/>
            <a:ext cx="4839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title" idx="2" hasCustomPrompt="1"/>
          </p:nvPr>
        </p:nvSpPr>
        <p:spPr>
          <a:xfrm>
            <a:off x="1950300" y="1178125"/>
            <a:ext cx="52434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25"/>
          <p:cNvSpPr txBox="1">
            <a:spLocks noGrp="1"/>
          </p:cNvSpPr>
          <p:nvPr>
            <p:ph type="subTitle" idx="1"/>
          </p:nvPr>
        </p:nvSpPr>
        <p:spPr>
          <a:xfrm>
            <a:off x="2549400" y="3396937"/>
            <a:ext cx="40452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31670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0638696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46541755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5342215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3129777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269430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9674329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7241187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698E12-BD9D-473E-9BF1-DF22925B92CC}" type="datetimeFigureOut">
              <a:rPr lang="x-none" smtClean="0"/>
              <a:pPr/>
              <a:t>19.9.2022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994E44C-5C3E-48BD-A846-97D99D9ED0D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44896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0" r:id="rId25"/>
    <p:sldLayoutId id="2147483801" r:id="rId26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microsoft.com/office/2007/relationships/media" Target="../media/media1.aac"/><Relationship Id="rId2" Type="http://schemas.openxmlformats.org/officeDocument/2006/relationships/slideLayout" Target="../slideLayouts/slideLayout20.xml"/><Relationship Id="rId1" Type="http://schemas.openxmlformats.org/officeDocument/2006/relationships/vide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microsoft.com/office/2007/relationships/media" Target="../media/media2.aac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microsoft.com/office/2007/relationships/media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9"/>
          <p:cNvSpPr txBox="1">
            <a:spLocks noGrp="1"/>
          </p:cNvSpPr>
          <p:nvPr>
            <p:ph type="ctrTitle"/>
          </p:nvPr>
        </p:nvSpPr>
        <p:spPr>
          <a:xfrm>
            <a:off x="2232823" y="1933538"/>
            <a:ext cx="4678351" cy="13386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3600" dirty="0">
                <a:solidFill>
                  <a:schemeClr val="tx1"/>
                </a:solidFill>
              </a:rPr>
              <a:t>„Upravljanje vanrednim situacijama u slivu rijeke Save“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209" name="Google Shape;209;p39"/>
          <p:cNvSpPr txBox="1">
            <a:spLocks noGrp="1"/>
          </p:cNvSpPr>
          <p:nvPr>
            <p:ph type="subTitle" idx="1"/>
          </p:nvPr>
        </p:nvSpPr>
        <p:spPr>
          <a:xfrm>
            <a:off x="3351900" y="3675103"/>
            <a:ext cx="5792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dirty="0">
                <a:solidFill>
                  <a:schemeClr val="tx1"/>
                </a:solidFill>
              </a:rPr>
              <a:t>Visoko, Bosna i Hercegovina</a:t>
            </a:r>
            <a:endParaRPr dirty="0">
              <a:solidFill>
                <a:schemeClr val="tx1"/>
              </a:solidFill>
            </a:endParaRPr>
          </a:p>
        </p:txBody>
      </p:sp>
      <p:cxnSp>
        <p:nvCxnSpPr>
          <p:cNvPr id="210" name="Google Shape;210;p39"/>
          <p:cNvCxnSpPr/>
          <p:nvPr/>
        </p:nvCxnSpPr>
        <p:spPr>
          <a:xfrm rot="10800000">
            <a:off x="2680100" y="949525"/>
            <a:ext cx="2810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39"/>
          <p:cNvCxnSpPr/>
          <p:nvPr/>
        </p:nvCxnSpPr>
        <p:spPr>
          <a:xfrm rot="10800000">
            <a:off x="4775975" y="949593"/>
            <a:ext cx="1687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39"/>
          <p:cNvCxnSpPr/>
          <p:nvPr/>
        </p:nvCxnSpPr>
        <p:spPr>
          <a:xfrm rot="10800000">
            <a:off x="2675700" y="4208000"/>
            <a:ext cx="3792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EA4CE1-9E7C-42C9-A8E7-2C3AE34F6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94" y="211121"/>
            <a:ext cx="1279105" cy="1283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8EFC258-9DE5-4ADF-9817-E1607913C009}"/>
              </a:ext>
            </a:extLst>
          </p:cNvPr>
          <p:cNvSpPr txBox="1"/>
          <p:nvPr/>
        </p:nvSpPr>
        <p:spPr>
          <a:xfrm>
            <a:off x="2192400" y="508065"/>
            <a:ext cx="4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800" b="1" dirty="0"/>
              <a:t>JU MSŠ „Hazim Šabanović“ Visoko</a:t>
            </a:r>
            <a:endParaRPr lang="x-none" sz="1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BE07D2-1A83-472E-B672-58734A493A0D}"/>
              </a:ext>
            </a:extLst>
          </p:cNvPr>
          <p:cNvSpPr txBox="1"/>
          <p:nvPr/>
        </p:nvSpPr>
        <p:spPr>
          <a:xfrm>
            <a:off x="7977858" y="4266103"/>
            <a:ext cx="13680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050" dirty="0"/>
              <a:t>Azra </a:t>
            </a:r>
            <a:r>
              <a:rPr lang="bs-Latn-BA" sz="1050" dirty="0" err="1"/>
              <a:t>Aždajić</a:t>
            </a:r>
            <a:r>
              <a:rPr lang="bs-Latn-BA" sz="1050" dirty="0"/>
              <a:t> </a:t>
            </a:r>
          </a:p>
          <a:p>
            <a:pPr algn="ctr"/>
            <a:r>
              <a:rPr lang="bs-Latn-BA" sz="1050" dirty="0"/>
              <a:t>Fatima </a:t>
            </a:r>
            <a:r>
              <a:rPr lang="bs-Latn-BA" sz="1050" dirty="0" err="1"/>
              <a:t>Frljak</a:t>
            </a:r>
            <a:r>
              <a:rPr lang="bs-Latn-BA" sz="1050" dirty="0"/>
              <a:t> </a:t>
            </a:r>
          </a:p>
          <a:p>
            <a:pPr algn="ctr"/>
            <a:r>
              <a:rPr lang="bs-Latn-BA" sz="1050" dirty="0"/>
              <a:t>Džana </a:t>
            </a:r>
            <a:r>
              <a:rPr lang="bs-Latn-BA" sz="1050" dirty="0" err="1"/>
              <a:t>Mlivić</a:t>
            </a:r>
            <a:endParaRPr lang="bs-Latn-BA" sz="1050" dirty="0"/>
          </a:p>
          <a:p>
            <a:pPr algn="ctr"/>
            <a:r>
              <a:rPr lang="bs-Latn-BA" sz="1050" dirty="0" err="1"/>
              <a:t>Nusmir</a:t>
            </a:r>
            <a:r>
              <a:rPr lang="bs-Latn-BA" sz="1050" dirty="0"/>
              <a:t> </a:t>
            </a:r>
            <a:r>
              <a:rPr lang="bs-Latn-BA" sz="1050" dirty="0" err="1"/>
              <a:t>Puščul</a:t>
            </a:r>
            <a:endParaRPr lang="bs-Latn-BA" sz="1050" dirty="0"/>
          </a:p>
          <a:p>
            <a:pPr algn="ctr"/>
            <a:r>
              <a:rPr lang="bs-Latn-BA" sz="1050" dirty="0"/>
              <a:t>Sanjin Mostić</a:t>
            </a:r>
            <a:endParaRPr lang="x-none" sz="10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2918" y="492920"/>
            <a:ext cx="214406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Kreševo nema validno rješenje o vodnoj dozvoli te da joj je na osnovu utvrđenog činjeničnog stanja izdato rješenje kojim se zabranjuje upotreba objekta i pogona koji se koriste u svrhu prerade mineralnih sirovina, krečnjaka i dolomita i da je nakon četiri prekršajna naloga zbog toga nastavila ispuštanje mulja u rijeku „</a:t>
            </a:r>
            <a:r>
              <a:rPr lang="bs-Latn-BA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Kreševčicu</a:t>
            </a:r>
            <a:r>
              <a:rPr lang="bs-Latn-BA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79868" y="432000"/>
            <a:ext cx="202493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s-Latn-BA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 tog razloga građani Kreševa su potpisivali peticiju kojom su pozvali nadležne institucije da u okviru svojih mogućnosti zabrane rad kamenoloma i tvornice vapna, sve dok ne ispune potrebne uslove za rad, jer vrijeme da se počne raditi po zakonima, koji su uspostavljeni da ne bi ugrozili rijeku i njen okoliš, a i moguće ljudske živote.</a:t>
            </a:r>
            <a:endParaRPr lang="en-US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572000" y="492920"/>
            <a:ext cx="46707" cy="412968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9ADF53-6E8F-4E8D-98D7-6B242E286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284" y="1612800"/>
            <a:ext cx="1784011" cy="3009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44A4DE-44DB-4328-A57A-BEA5E4451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305" y="1612800"/>
            <a:ext cx="1743371" cy="30098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979A20-FD5F-48D4-BB55-74490B279883}"/>
              </a:ext>
            </a:extLst>
          </p:cNvPr>
          <p:cNvSpPr txBox="1"/>
          <p:nvPr/>
        </p:nvSpPr>
        <p:spPr>
          <a:xfrm>
            <a:off x="1384614" y="1893233"/>
            <a:ext cx="2351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200" dirty="0">
                <a:latin typeface="Algerian" panose="04020705040A02060702" pitchFamily="82" charset="0"/>
              </a:rPr>
              <a:t>Da li postoje zakoni koji regulišu pitanje zaštite voda, zraka, </a:t>
            </a:r>
            <a:r>
              <a:rPr lang="bs-Latn-BA" sz="1200" dirty="0" err="1">
                <a:latin typeface="Algerian" panose="04020705040A02060702" pitchFamily="82" charset="0"/>
              </a:rPr>
              <a:t>zemljišta</a:t>
            </a:r>
            <a:r>
              <a:rPr lang="bs-Latn-BA" sz="1200" dirty="0">
                <a:latin typeface="Algerian" panose="04020705040A02060702" pitchFamily="82" charset="0"/>
              </a:rPr>
              <a:t>?</a:t>
            </a:r>
            <a:endParaRPr lang="x-none" sz="1200" dirty="0">
              <a:latin typeface="Algerian" panose="04020705040A02060702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E46DA1-63D4-4DD9-9938-1785604D827E}"/>
              </a:ext>
            </a:extLst>
          </p:cNvPr>
          <p:cNvSpPr txBox="1"/>
          <p:nvPr/>
        </p:nvSpPr>
        <p:spPr>
          <a:xfrm>
            <a:off x="5385960" y="1893232"/>
            <a:ext cx="283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200" dirty="0">
                <a:latin typeface="Algerian" panose="04020705040A02060702" pitchFamily="82" charset="0"/>
              </a:rPr>
              <a:t>Da li se ti zakoni provode u </a:t>
            </a:r>
            <a:r>
              <a:rPr lang="bs-Latn-BA" sz="1200" dirty="0" err="1">
                <a:latin typeface="Algerian" panose="04020705040A02060702" pitchFamily="82" charset="0"/>
              </a:rPr>
              <a:t>vandrednim</a:t>
            </a:r>
            <a:r>
              <a:rPr lang="bs-Latn-BA" sz="1200" dirty="0">
                <a:latin typeface="Algerian" panose="04020705040A02060702" pitchFamily="82" charset="0"/>
              </a:rPr>
              <a:t> situacijama kada je u pitanju zaštita voda?</a:t>
            </a:r>
            <a:endParaRPr lang="x-none" sz="1200" dirty="0">
              <a:latin typeface="Algerian" panose="04020705040A02060702" pitchFamily="8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E2CDF9-7B69-40E4-A2C8-2E2C1F721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076" y="2482274"/>
            <a:ext cx="1872642" cy="1765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9717DF4-D4D3-4108-9D0A-36F4B817C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685" y="2482274"/>
            <a:ext cx="1643455" cy="1549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7A8E7E1-016D-4BA1-A2D0-4AEFD2CC38BD}"/>
              </a:ext>
            </a:extLst>
          </p:cNvPr>
          <p:cNvSpPr txBox="1"/>
          <p:nvPr/>
        </p:nvSpPr>
        <p:spPr>
          <a:xfrm>
            <a:off x="1539146" y="4137603"/>
            <a:ext cx="1853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200" dirty="0">
                <a:latin typeface="Algerian" panose="04020705040A02060702" pitchFamily="82" charset="0"/>
              </a:rPr>
              <a:t>Da, postoje u BiH.</a:t>
            </a:r>
            <a:endParaRPr lang="x-none" sz="1200" dirty="0">
              <a:latin typeface="Algerian" panose="04020705040A02060702" pitchFamily="8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642A8F4-88DE-42D6-B56C-025D864F73AB}"/>
              </a:ext>
            </a:extLst>
          </p:cNvPr>
          <p:cNvSpPr txBox="1"/>
          <p:nvPr/>
        </p:nvSpPr>
        <p:spPr>
          <a:xfrm>
            <a:off x="5937685" y="4031611"/>
            <a:ext cx="1903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200" dirty="0">
                <a:latin typeface="Algerian" panose="04020705040A02060702" pitchFamily="82" charset="0"/>
              </a:rPr>
              <a:t>Provode putem inspekcijskog nadzora.</a:t>
            </a:r>
            <a:endParaRPr lang="x-none" sz="1200" dirty="0">
              <a:latin typeface="Algerian" panose="04020705040A02060702" pitchFamily="8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3254C2D-BE43-401D-8419-79CDB86A3118}"/>
              </a:ext>
            </a:extLst>
          </p:cNvPr>
          <p:cNvSpPr txBox="1"/>
          <p:nvPr/>
        </p:nvSpPr>
        <p:spPr>
          <a:xfrm>
            <a:off x="2541994" y="574677"/>
            <a:ext cx="396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800" dirty="0">
                <a:solidFill>
                  <a:schemeClr val="tx1"/>
                </a:solidFill>
                <a:latin typeface="Algerian" panose="04020705040A02060702" pitchFamily="82" charset="0"/>
              </a:rPr>
              <a:t>Svaka vanredna situacija koja </a:t>
            </a:r>
            <a:r>
              <a:rPr lang="bs-Latn-BA" sz="1800" dirty="0" err="1">
                <a:solidFill>
                  <a:schemeClr val="tx1"/>
                </a:solidFill>
                <a:latin typeface="Algerian" panose="04020705040A02060702" pitchFamily="82" charset="0"/>
              </a:rPr>
              <a:t>utice</a:t>
            </a:r>
            <a:r>
              <a:rPr lang="bs-Latn-BA" sz="1800" dirty="0">
                <a:solidFill>
                  <a:schemeClr val="tx1"/>
                </a:solidFill>
                <a:latin typeface="Algerian" panose="04020705040A02060702" pitchFamily="82" charset="0"/>
              </a:rPr>
              <a:t> na floru i faunu mora biti zakonski </a:t>
            </a:r>
            <a:r>
              <a:rPr lang="bs-Latn-BA" sz="1800" dirty="0" err="1">
                <a:solidFill>
                  <a:schemeClr val="tx1"/>
                </a:solidFill>
                <a:latin typeface="Algerian" panose="04020705040A02060702" pitchFamily="82" charset="0"/>
              </a:rPr>
              <a:t>sankcionisana</a:t>
            </a:r>
            <a:r>
              <a:rPr lang="bs-Latn-BA" sz="1800" dirty="0">
                <a:solidFill>
                  <a:schemeClr val="tx1"/>
                </a:solidFill>
                <a:latin typeface="Algerian" panose="04020705040A02060702" pitchFamily="82" charset="0"/>
              </a:rPr>
              <a:t>.</a:t>
            </a:r>
            <a:endParaRPr lang="x-none" sz="18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769159-1395-4712-88BF-BC883837D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22" y="1855300"/>
            <a:ext cx="1876940" cy="1723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241031-81B5-4006-ADC9-F27FAECA2ACB}"/>
              </a:ext>
            </a:extLst>
          </p:cNvPr>
          <p:cNvSpPr txBox="1"/>
          <p:nvPr/>
        </p:nvSpPr>
        <p:spPr>
          <a:xfrm>
            <a:off x="2520000" y="446400"/>
            <a:ext cx="41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800" dirty="0">
                <a:latin typeface="Algerian" panose="04020705040A02060702" pitchFamily="82" charset="0"/>
              </a:rPr>
              <a:t>Pa u čemu je problem?</a:t>
            </a:r>
            <a:endParaRPr lang="x-none" sz="1800" dirty="0">
              <a:latin typeface="Algerian" panose="04020705040A02060702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BECC4B-DEEF-447F-90D5-E70FC07E4213}"/>
              </a:ext>
            </a:extLst>
          </p:cNvPr>
          <p:cNvSpPr txBox="1"/>
          <p:nvPr/>
        </p:nvSpPr>
        <p:spPr>
          <a:xfrm>
            <a:off x="2311008" y="1971584"/>
            <a:ext cx="51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800" dirty="0">
                <a:latin typeface="Algerian" panose="04020705040A02060702" pitchFamily="82" charset="0"/>
              </a:rPr>
              <a:t>Problem je u malim novčanim kaznama jer je to jedini način </a:t>
            </a:r>
            <a:r>
              <a:rPr lang="bs-Latn-BA" sz="1800" dirty="0" err="1">
                <a:latin typeface="Algerian" panose="04020705040A02060702" pitchFamily="82" charset="0"/>
              </a:rPr>
              <a:t>kažnjavanja</a:t>
            </a:r>
            <a:r>
              <a:rPr lang="bs-Latn-BA" sz="1800" dirty="0">
                <a:latin typeface="Algerian" panose="04020705040A02060702" pitchFamily="82" charset="0"/>
              </a:rPr>
              <a:t> </a:t>
            </a:r>
            <a:r>
              <a:rPr lang="bs-Latn-BA" sz="1800" dirty="0" err="1">
                <a:latin typeface="Algerian" panose="04020705040A02060702" pitchFamily="82" charset="0"/>
              </a:rPr>
              <a:t>preduzeća</a:t>
            </a:r>
            <a:r>
              <a:rPr lang="bs-Latn-BA" sz="1800" dirty="0">
                <a:latin typeface="Algerian" panose="04020705040A02060702" pitchFamily="82" charset="0"/>
              </a:rPr>
              <a:t> koji ne poštuju zakone i uporno čine prekršaje.</a:t>
            </a:r>
            <a:endParaRPr lang="x-none" sz="18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594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7117;p94"/>
          <p:cNvGrpSpPr/>
          <p:nvPr/>
        </p:nvGrpSpPr>
        <p:grpSpPr>
          <a:xfrm rot="1164128">
            <a:off x="8409204" y="4413791"/>
            <a:ext cx="731173" cy="638673"/>
            <a:chOff x="7045643" y="2907723"/>
            <a:chExt cx="345304" cy="365857"/>
          </a:xfrm>
        </p:grpSpPr>
        <p:sp>
          <p:nvSpPr>
            <p:cNvPr id="10" name="Google Shape;17118;p94"/>
            <p:cNvSpPr/>
            <p:nvPr/>
          </p:nvSpPr>
          <p:spPr>
            <a:xfrm>
              <a:off x="7101638" y="2970429"/>
              <a:ext cx="231636" cy="284223"/>
            </a:xfrm>
            <a:custGeom>
              <a:avLst/>
              <a:gdLst/>
              <a:ahLst/>
              <a:cxnLst/>
              <a:rect l="l" t="t" r="r" b="b"/>
              <a:pathLst>
                <a:path w="8836" h="10842" extrusionOk="0">
                  <a:moveTo>
                    <a:pt x="4418" y="1"/>
                  </a:moveTo>
                  <a:cubicBezTo>
                    <a:pt x="2498" y="1"/>
                    <a:pt x="838" y="1329"/>
                    <a:pt x="420" y="3205"/>
                  </a:cubicBezTo>
                  <a:cubicBezTo>
                    <a:pt x="1" y="5082"/>
                    <a:pt x="939" y="6988"/>
                    <a:pt x="2672" y="7810"/>
                  </a:cubicBezTo>
                  <a:cubicBezTo>
                    <a:pt x="3004" y="7969"/>
                    <a:pt x="3220" y="8301"/>
                    <a:pt x="3220" y="8676"/>
                  </a:cubicBezTo>
                  <a:lnTo>
                    <a:pt x="3220" y="10365"/>
                  </a:lnTo>
                  <a:cubicBezTo>
                    <a:pt x="3220" y="10625"/>
                    <a:pt x="3437" y="10842"/>
                    <a:pt x="3696" y="10842"/>
                  </a:cubicBezTo>
                  <a:lnTo>
                    <a:pt x="5140" y="10842"/>
                  </a:lnTo>
                  <a:cubicBezTo>
                    <a:pt x="5414" y="10842"/>
                    <a:pt x="5631" y="10625"/>
                    <a:pt x="5631" y="10365"/>
                  </a:cubicBezTo>
                  <a:lnTo>
                    <a:pt x="5631" y="8676"/>
                  </a:lnTo>
                  <a:cubicBezTo>
                    <a:pt x="5631" y="8301"/>
                    <a:pt x="5833" y="7969"/>
                    <a:pt x="6165" y="7810"/>
                  </a:cubicBezTo>
                  <a:cubicBezTo>
                    <a:pt x="7897" y="6988"/>
                    <a:pt x="8835" y="5082"/>
                    <a:pt x="8417" y="3205"/>
                  </a:cubicBezTo>
                  <a:cubicBezTo>
                    <a:pt x="7998" y="1329"/>
                    <a:pt x="6338" y="1"/>
                    <a:pt x="4418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17119;p94"/>
            <p:cNvSpPr/>
            <p:nvPr/>
          </p:nvSpPr>
          <p:spPr>
            <a:xfrm>
              <a:off x="7129269" y="2989357"/>
              <a:ext cx="176768" cy="177135"/>
            </a:xfrm>
            <a:custGeom>
              <a:avLst/>
              <a:gdLst/>
              <a:ahLst/>
              <a:cxnLst/>
              <a:rect l="l" t="t" r="r" b="b"/>
              <a:pathLst>
                <a:path w="6743" h="6757" extrusionOk="0">
                  <a:moveTo>
                    <a:pt x="3364" y="1"/>
                  </a:moveTo>
                  <a:cubicBezTo>
                    <a:pt x="1502" y="1"/>
                    <a:pt x="1" y="1516"/>
                    <a:pt x="1" y="3378"/>
                  </a:cubicBezTo>
                  <a:cubicBezTo>
                    <a:pt x="1" y="5241"/>
                    <a:pt x="1502" y="6756"/>
                    <a:pt x="3364" y="6756"/>
                  </a:cubicBezTo>
                  <a:cubicBezTo>
                    <a:pt x="5226" y="6756"/>
                    <a:pt x="6742" y="5241"/>
                    <a:pt x="6742" y="3378"/>
                  </a:cubicBezTo>
                  <a:cubicBezTo>
                    <a:pt x="6742" y="1516"/>
                    <a:pt x="5226" y="1"/>
                    <a:pt x="3364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17120;p94"/>
            <p:cNvSpPr/>
            <p:nvPr/>
          </p:nvSpPr>
          <p:spPr>
            <a:xfrm>
              <a:off x="7148196" y="3008284"/>
              <a:ext cx="138913" cy="139280"/>
            </a:xfrm>
            <a:custGeom>
              <a:avLst/>
              <a:gdLst/>
              <a:ahLst/>
              <a:cxnLst/>
              <a:rect l="l" t="t" r="r" b="b"/>
              <a:pathLst>
                <a:path w="5299" h="5313" extrusionOk="0">
                  <a:moveTo>
                    <a:pt x="2642" y="0"/>
                  </a:moveTo>
                  <a:cubicBezTo>
                    <a:pt x="1184" y="0"/>
                    <a:pt x="1" y="1199"/>
                    <a:pt x="1" y="2656"/>
                  </a:cubicBezTo>
                  <a:cubicBezTo>
                    <a:pt x="1" y="4114"/>
                    <a:pt x="1184" y="5313"/>
                    <a:pt x="2642" y="5313"/>
                  </a:cubicBezTo>
                  <a:cubicBezTo>
                    <a:pt x="4115" y="5313"/>
                    <a:pt x="5298" y="4114"/>
                    <a:pt x="5298" y="2656"/>
                  </a:cubicBezTo>
                  <a:cubicBezTo>
                    <a:pt x="5298" y="1199"/>
                    <a:pt x="4115" y="0"/>
                    <a:pt x="2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17121;p94"/>
            <p:cNvSpPr/>
            <p:nvPr/>
          </p:nvSpPr>
          <p:spPr>
            <a:xfrm>
              <a:off x="7198529" y="3248570"/>
              <a:ext cx="37854" cy="25009"/>
            </a:xfrm>
            <a:custGeom>
              <a:avLst/>
              <a:gdLst/>
              <a:ahLst/>
              <a:cxnLst/>
              <a:rect l="l" t="t" r="r" b="b"/>
              <a:pathLst>
                <a:path w="1444" h="954" extrusionOk="0">
                  <a:moveTo>
                    <a:pt x="0" y="1"/>
                  </a:moveTo>
                  <a:lnTo>
                    <a:pt x="0" y="477"/>
                  </a:lnTo>
                  <a:cubicBezTo>
                    <a:pt x="0" y="737"/>
                    <a:pt x="217" y="954"/>
                    <a:pt x="491" y="954"/>
                  </a:cubicBezTo>
                  <a:lnTo>
                    <a:pt x="968" y="954"/>
                  </a:lnTo>
                  <a:cubicBezTo>
                    <a:pt x="1227" y="954"/>
                    <a:pt x="1444" y="737"/>
                    <a:pt x="1444" y="477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17122;p94"/>
            <p:cNvSpPr/>
            <p:nvPr/>
          </p:nvSpPr>
          <p:spPr>
            <a:xfrm>
              <a:off x="7342711" y="3071436"/>
              <a:ext cx="48236" cy="12950"/>
            </a:xfrm>
            <a:custGeom>
              <a:avLst/>
              <a:gdLst/>
              <a:ahLst/>
              <a:cxnLst/>
              <a:rect l="l" t="t" r="r" b="b"/>
              <a:pathLst>
                <a:path w="1840" h="494" extrusionOk="0">
                  <a:moveTo>
                    <a:pt x="1528" y="1"/>
                  </a:moveTo>
                  <a:cubicBezTo>
                    <a:pt x="1519" y="1"/>
                    <a:pt x="1511" y="1"/>
                    <a:pt x="1502" y="2"/>
                  </a:cubicBezTo>
                  <a:lnTo>
                    <a:pt x="289" y="2"/>
                  </a:lnTo>
                  <a:cubicBezTo>
                    <a:pt x="0" y="31"/>
                    <a:pt x="0" y="464"/>
                    <a:pt x="289" y="493"/>
                  </a:cubicBezTo>
                  <a:lnTo>
                    <a:pt x="1502" y="493"/>
                  </a:lnTo>
                  <a:cubicBezTo>
                    <a:pt x="1511" y="494"/>
                    <a:pt x="1519" y="494"/>
                    <a:pt x="1528" y="494"/>
                  </a:cubicBezTo>
                  <a:cubicBezTo>
                    <a:pt x="1839" y="494"/>
                    <a:pt x="1839" y="1"/>
                    <a:pt x="1528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17123;p94"/>
            <p:cNvSpPr/>
            <p:nvPr/>
          </p:nvSpPr>
          <p:spPr>
            <a:xfrm>
              <a:off x="7045643" y="3071436"/>
              <a:ext cx="54658" cy="12950"/>
            </a:xfrm>
            <a:custGeom>
              <a:avLst/>
              <a:gdLst/>
              <a:ahLst/>
              <a:cxnLst/>
              <a:rect l="l" t="t" r="r" b="b"/>
              <a:pathLst>
                <a:path w="2085" h="494" extrusionOk="0">
                  <a:moveTo>
                    <a:pt x="1773" y="1"/>
                  </a:moveTo>
                  <a:cubicBezTo>
                    <a:pt x="1765" y="1"/>
                    <a:pt x="1756" y="1"/>
                    <a:pt x="1747" y="2"/>
                  </a:cubicBezTo>
                  <a:lnTo>
                    <a:pt x="304" y="2"/>
                  </a:lnTo>
                  <a:cubicBezTo>
                    <a:pt x="1" y="31"/>
                    <a:pt x="1" y="464"/>
                    <a:pt x="304" y="493"/>
                  </a:cubicBezTo>
                  <a:lnTo>
                    <a:pt x="1747" y="493"/>
                  </a:lnTo>
                  <a:cubicBezTo>
                    <a:pt x="1756" y="494"/>
                    <a:pt x="1765" y="494"/>
                    <a:pt x="1773" y="494"/>
                  </a:cubicBezTo>
                  <a:cubicBezTo>
                    <a:pt x="2085" y="494"/>
                    <a:pt x="2085" y="1"/>
                    <a:pt x="1773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7124;p94"/>
            <p:cNvSpPr/>
            <p:nvPr/>
          </p:nvSpPr>
          <p:spPr>
            <a:xfrm>
              <a:off x="7211400" y="2907723"/>
              <a:ext cx="12505" cy="43831"/>
            </a:xfrm>
            <a:custGeom>
              <a:avLst/>
              <a:gdLst/>
              <a:ahLst/>
              <a:cxnLst/>
              <a:rect l="l" t="t" r="r" b="b"/>
              <a:pathLst>
                <a:path w="477" h="1672" extrusionOk="0">
                  <a:moveTo>
                    <a:pt x="233" y="0"/>
                  </a:moveTo>
                  <a:cubicBezTo>
                    <a:pt x="119" y="0"/>
                    <a:pt x="7" y="76"/>
                    <a:pt x="0" y="228"/>
                  </a:cubicBezTo>
                  <a:lnTo>
                    <a:pt x="0" y="1426"/>
                  </a:lnTo>
                  <a:cubicBezTo>
                    <a:pt x="0" y="1570"/>
                    <a:pt x="101" y="1671"/>
                    <a:pt x="231" y="1671"/>
                  </a:cubicBezTo>
                  <a:cubicBezTo>
                    <a:pt x="361" y="1671"/>
                    <a:pt x="477" y="1570"/>
                    <a:pt x="477" y="1426"/>
                  </a:cubicBezTo>
                  <a:lnTo>
                    <a:pt x="477" y="228"/>
                  </a:lnTo>
                  <a:cubicBezTo>
                    <a:pt x="462" y="76"/>
                    <a:pt x="347" y="0"/>
                    <a:pt x="233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7125;p94"/>
            <p:cNvSpPr/>
            <p:nvPr/>
          </p:nvSpPr>
          <p:spPr>
            <a:xfrm>
              <a:off x="7204951" y="3014706"/>
              <a:ext cx="25009" cy="107508"/>
            </a:xfrm>
            <a:custGeom>
              <a:avLst/>
              <a:gdLst/>
              <a:ahLst/>
              <a:cxnLst/>
              <a:rect l="l" t="t" r="r" b="b"/>
              <a:pathLst>
                <a:path w="954" h="4101" extrusionOk="0">
                  <a:moveTo>
                    <a:pt x="477" y="1"/>
                  </a:moveTo>
                  <a:cubicBezTo>
                    <a:pt x="217" y="1"/>
                    <a:pt x="1" y="217"/>
                    <a:pt x="15" y="477"/>
                  </a:cubicBezTo>
                  <a:lnTo>
                    <a:pt x="145" y="3783"/>
                  </a:lnTo>
                  <a:cubicBezTo>
                    <a:pt x="160" y="3956"/>
                    <a:pt x="304" y="4100"/>
                    <a:pt x="477" y="4100"/>
                  </a:cubicBezTo>
                  <a:cubicBezTo>
                    <a:pt x="665" y="4100"/>
                    <a:pt x="809" y="3956"/>
                    <a:pt x="809" y="3783"/>
                  </a:cubicBezTo>
                  <a:lnTo>
                    <a:pt x="939" y="477"/>
                  </a:lnTo>
                  <a:cubicBezTo>
                    <a:pt x="954" y="217"/>
                    <a:pt x="737" y="1"/>
                    <a:pt x="477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17126;p94"/>
            <p:cNvSpPr/>
            <p:nvPr/>
          </p:nvSpPr>
          <p:spPr>
            <a:xfrm>
              <a:off x="7207992" y="3134666"/>
              <a:ext cx="18953" cy="18953"/>
            </a:xfrm>
            <a:custGeom>
              <a:avLst/>
              <a:gdLst/>
              <a:ahLst/>
              <a:cxnLst/>
              <a:rect l="l" t="t" r="r" b="b"/>
              <a:pathLst>
                <a:path w="723" h="723" extrusionOk="0">
                  <a:moveTo>
                    <a:pt x="361" y="1"/>
                  </a:moveTo>
                  <a:cubicBezTo>
                    <a:pt x="159" y="1"/>
                    <a:pt x="0" y="160"/>
                    <a:pt x="0" y="362"/>
                  </a:cubicBezTo>
                  <a:cubicBezTo>
                    <a:pt x="0" y="564"/>
                    <a:pt x="159" y="723"/>
                    <a:pt x="361" y="723"/>
                  </a:cubicBezTo>
                  <a:cubicBezTo>
                    <a:pt x="563" y="723"/>
                    <a:pt x="722" y="564"/>
                    <a:pt x="722" y="362"/>
                  </a:cubicBezTo>
                  <a:cubicBezTo>
                    <a:pt x="722" y="160"/>
                    <a:pt x="563" y="1"/>
                    <a:pt x="361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7127;p94"/>
            <p:cNvSpPr/>
            <p:nvPr/>
          </p:nvSpPr>
          <p:spPr>
            <a:xfrm>
              <a:off x="7276099" y="2940754"/>
              <a:ext cx="25088" cy="28574"/>
            </a:xfrm>
            <a:custGeom>
              <a:avLst/>
              <a:gdLst/>
              <a:ahLst/>
              <a:cxnLst/>
              <a:rect l="l" t="t" r="r" b="b"/>
              <a:pathLst>
                <a:path w="957" h="1090" extrusionOk="0">
                  <a:moveTo>
                    <a:pt x="646" y="0"/>
                  </a:moveTo>
                  <a:cubicBezTo>
                    <a:pt x="574" y="0"/>
                    <a:pt x="502" y="32"/>
                    <a:pt x="448" y="108"/>
                  </a:cubicBezTo>
                  <a:lnTo>
                    <a:pt x="87" y="729"/>
                  </a:lnTo>
                  <a:cubicBezTo>
                    <a:pt x="1" y="887"/>
                    <a:pt x="116" y="1090"/>
                    <a:pt x="304" y="1090"/>
                  </a:cubicBezTo>
                  <a:cubicBezTo>
                    <a:pt x="376" y="1090"/>
                    <a:pt x="463" y="1046"/>
                    <a:pt x="506" y="974"/>
                  </a:cubicBezTo>
                  <a:lnTo>
                    <a:pt x="867" y="339"/>
                  </a:lnTo>
                  <a:cubicBezTo>
                    <a:pt x="957" y="159"/>
                    <a:pt x="805" y="0"/>
                    <a:pt x="646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7128;p94"/>
            <p:cNvSpPr/>
            <p:nvPr/>
          </p:nvSpPr>
          <p:spPr>
            <a:xfrm>
              <a:off x="7133804" y="3185812"/>
              <a:ext cx="26372" cy="29859"/>
            </a:xfrm>
            <a:custGeom>
              <a:avLst/>
              <a:gdLst/>
              <a:ahLst/>
              <a:cxnLst/>
              <a:rect l="l" t="t" r="r" b="b"/>
              <a:pathLst>
                <a:path w="1006" h="1139" extrusionOk="0">
                  <a:moveTo>
                    <a:pt x="665" y="1"/>
                  </a:moveTo>
                  <a:cubicBezTo>
                    <a:pt x="587" y="1"/>
                    <a:pt x="509" y="42"/>
                    <a:pt x="463" y="143"/>
                  </a:cubicBezTo>
                  <a:lnTo>
                    <a:pt x="102" y="778"/>
                  </a:lnTo>
                  <a:cubicBezTo>
                    <a:pt x="1" y="937"/>
                    <a:pt x="116" y="1139"/>
                    <a:pt x="304" y="1139"/>
                  </a:cubicBezTo>
                  <a:cubicBezTo>
                    <a:pt x="391" y="1139"/>
                    <a:pt x="463" y="1081"/>
                    <a:pt x="506" y="1009"/>
                  </a:cubicBezTo>
                  <a:lnTo>
                    <a:pt x="867" y="388"/>
                  </a:lnTo>
                  <a:cubicBezTo>
                    <a:pt x="1005" y="191"/>
                    <a:pt x="834" y="1"/>
                    <a:pt x="665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7129;p94"/>
            <p:cNvSpPr/>
            <p:nvPr/>
          </p:nvSpPr>
          <p:spPr>
            <a:xfrm>
              <a:off x="7132886" y="2939758"/>
              <a:ext cx="26320" cy="29571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333" y="0"/>
                  </a:moveTo>
                  <a:cubicBezTo>
                    <a:pt x="167" y="0"/>
                    <a:pt x="1" y="182"/>
                    <a:pt x="137" y="377"/>
                  </a:cubicBezTo>
                  <a:lnTo>
                    <a:pt x="498" y="1012"/>
                  </a:lnTo>
                  <a:cubicBezTo>
                    <a:pt x="527" y="1084"/>
                    <a:pt x="613" y="1128"/>
                    <a:pt x="700" y="1128"/>
                  </a:cubicBezTo>
                  <a:cubicBezTo>
                    <a:pt x="888" y="1128"/>
                    <a:pt x="1003" y="925"/>
                    <a:pt x="902" y="767"/>
                  </a:cubicBezTo>
                  <a:lnTo>
                    <a:pt x="541" y="146"/>
                  </a:lnTo>
                  <a:cubicBezTo>
                    <a:pt x="494" y="43"/>
                    <a:pt x="414" y="0"/>
                    <a:pt x="333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7130;p94"/>
            <p:cNvSpPr/>
            <p:nvPr/>
          </p:nvSpPr>
          <p:spPr>
            <a:xfrm>
              <a:off x="7276020" y="3186729"/>
              <a:ext cx="25062" cy="28941"/>
            </a:xfrm>
            <a:custGeom>
              <a:avLst/>
              <a:gdLst/>
              <a:ahLst/>
              <a:cxnLst/>
              <a:rect l="l" t="t" r="r" b="b"/>
              <a:pathLst>
                <a:path w="956" h="1104" extrusionOk="0">
                  <a:moveTo>
                    <a:pt x="313" y="1"/>
                  </a:moveTo>
                  <a:cubicBezTo>
                    <a:pt x="153" y="1"/>
                    <a:pt x="0" y="163"/>
                    <a:pt x="90" y="353"/>
                  </a:cubicBezTo>
                  <a:lnTo>
                    <a:pt x="451" y="974"/>
                  </a:lnTo>
                  <a:cubicBezTo>
                    <a:pt x="493" y="1043"/>
                    <a:pt x="574" y="1099"/>
                    <a:pt x="657" y="1104"/>
                  </a:cubicBezTo>
                  <a:lnTo>
                    <a:pt x="657" y="1104"/>
                  </a:lnTo>
                  <a:cubicBezTo>
                    <a:pt x="842" y="1087"/>
                    <a:pt x="956" y="901"/>
                    <a:pt x="870" y="743"/>
                  </a:cubicBezTo>
                  <a:lnTo>
                    <a:pt x="509" y="108"/>
                  </a:lnTo>
                  <a:cubicBezTo>
                    <a:pt x="456" y="33"/>
                    <a:pt x="384" y="1"/>
                    <a:pt x="313" y="1"/>
                  </a:cubicBezTo>
                  <a:close/>
                  <a:moveTo>
                    <a:pt x="657" y="1104"/>
                  </a:moveTo>
                  <a:cubicBezTo>
                    <a:pt x="656" y="1104"/>
                    <a:pt x="655" y="1104"/>
                    <a:pt x="653" y="1104"/>
                  </a:cubicBezTo>
                  <a:lnTo>
                    <a:pt x="668" y="1104"/>
                  </a:lnTo>
                  <a:cubicBezTo>
                    <a:pt x="664" y="1104"/>
                    <a:pt x="661" y="1104"/>
                    <a:pt x="657" y="1104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7131;p94"/>
            <p:cNvSpPr/>
            <p:nvPr/>
          </p:nvSpPr>
          <p:spPr>
            <a:xfrm>
              <a:off x="7322185" y="3137550"/>
              <a:ext cx="35312" cy="22886"/>
            </a:xfrm>
            <a:custGeom>
              <a:avLst/>
              <a:gdLst/>
              <a:ahLst/>
              <a:cxnLst/>
              <a:rect l="l" t="t" r="r" b="b"/>
              <a:pathLst>
                <a:path w="1347" h="873" extrusionOk="0">
                  <a:moveTo>
                    <a:pt x="365" y="0"/>
                  </a:moveTo>
                  <a:cubicBezTo>
                    <a:pt x="144" y="0"/>
                    <a:pt x="0" y="348"/>
                    <a:pt x="264" y="468"/>
                  </a:cubicBezTo>
                  <a:lnTo>
                    <a:pt x="899" y="829"/>
                  </a:lnTo>
                  <a:cubicBezTo>
                    <a:pt x="928" y="858"/>
                    <a:pt x="971" y="872"/>
                    <a:pt x="1014" y="872"/>
                  </a:cubicBezTo>
                  <a:cubicBezTo>
                    <a:pt x="1260" y="858"/>
                    <a:pt x="1346" y="540"/>
                    <a:pt x="1130" y="410"/>
                  </a:cubicBezTo>
                  <a:lnTo>
                    <a:pt x="509" y="50"/>
                  </a:lnTo>
                  <a:cubicBezTo>
                    <a:pt x="460" y="15"/>
                    <a:pt x="411" y="0"/>
                    <a:pt x="365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7132;p94"/>
            <p:cNvSpPr/>
            <p:nvPr/>
          </p:nvSpPr>
          <p:spPr>
            <a:xfrm>
              <a:off x="7077599" y="2995858"/>
              <a:ext cx="33922" cy="21916"/>
            </a:xfrm>
            <a:custGeom>
              <a:avLst/>
              <a:gdLst/>
              <a:ahLst/>
              <a:cxnLst/>
              <a:rect l="l" t="t" r="r" b="b"/>
              <a:pathLst>
                <a:path w="1294" h="836" extrusionOk="0">
                  <a:moveTo>
                    <a:pt x="343" y="0"/>
                  </a:moveTo>
                  <a:cubicBezTo>
                    <a:pt x="129" y="0"/>
                    <a:pt x="0" y="297"/>
                    <a:pt x="211" y="446"/>
                  </a:cubicBezTo>
                  <a:lnTo>
                    <a:pt x="846" y="806"/>
                  </a:lnTo>
                  <a:cubicBezTo>
                    <a:pt x="875" y="835"/>
                    <a:pt x="918" y="835"/>
                    <a:pt x="961" y="835"/>
                  </a:cubicBezTo>
                  <a:cubicBezTo>
                    <a:pt x="1207" y="835"/>
                    <a:pt x="1293" y="518"/>
                    <a:pt x="1077" y="388"/>
                  </a:cubicBezTo>
                  <a:lnTo>
                    <a:pt x="456" y="27"/>
                  </a:lnTo>
                  <a:cubicBezTo>
                    <a:pt x="417" y="8"/>
                    <a:pt x="379" y="0"/>
                    <a:pt x="343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7133;p94"/>
            <p:cNvSpPr/>
            <p:nvPr/>
          </p:nvSpPr>
          <p:spPr>
            <a:xfrm>
              <a:off x="7323784" y="2995255"/>
              <a:ext cx="35312" cy="22519"/>
            </a:xfrm>
            <a:custGeom>
              <a:avLst/>
              <a:gdLst/>
              <a:ahLst/>
              <a:cxnLst/>
              <a:rect l="l" t="t" r="r" b="b"/>
              <a:pathLst>
                <a:path w="1347" h="859" extrusionOk="0">
                  <a:moveTo>
                    <a:pt x="981" y="1"/>
                  </a:moveTo>
                  <a:cubicBezTo>
                    <a:pt x="936" y="1"/>
                    <a:pt x="887" y="15"/>
                    <a:pt x="838" y="50"/>
                  </a:cubicBezTo>
                  <a:lnTo>
                    <a:pt x="217" y="411"/>
                  </a:lnTo>
                  <a:cubicBezTo>
                    <a:pt x="1" y="541"/>
                    <a:pt x="87" y="858"/>
                    <a:pt x="333" y="858"/>
                  </a:cubicBezTo>
                  <a:cubicBezTo>
                    <a:pt x="376" y="858"/>
                    <a:pt x="419" y="858"/>
                    <a:pt x="448" y="829"/>
                  </a:cubicBezTo>
                  <a:lnTo>
                    <a:pt x="1083" y="469"/>
                  </a:lnTo>
                  <a:cubicBezTo>
                    <a:pt x="1347" y="349"/>
                    <a:pt x="1203" y="1"/>
                    <a:pt x="981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7134;p94"/>
            <p:cNvSpPr/>
            <p:nvPr/>
          </p:nvSpPr>
          <p:spPr>
            <a:xfrm>
              <a:off x="7077809" y="3137550"/>
              <a:ext cx="34945" cy="22886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967" y="0"/>
                  </a:moveTo>
                  <a:cubicBezTo>
                    <a:pt x="921" y="0"/>
                    <a:pt x="873" y="15"/>
                    <a:pt x="823" y="50"/>
                  </a:cubicBezTo>
                  <a:lnTo>
                    <a:pt x="203" y="410"/>
                  </a:lnTo>
                  <a:cubicBezTo>
                    <a:pt x="1" y="540"/>
                    <a:pt x="73" y="858"/>
                    <a:pt x="318" y="872"/>
                  </a:cubicBezTo>
                  <a:cubicBezTo>
                    <a:pt x="361" y="872"/>
                    <a:pt x="405" y="858"/>
                    <a:pt x="448" y="829"/>
                  </a:cubicBezTo>
                  <a:lnTo>
                    <a:pt x="1069" y="468"/>
                  </a:lnTo>
                  <a:cubicBezTo>
                    <a:pt x="1332" y="348"/>
                    <a:pt x="1188" y="0"/>
                    <a:pt x="967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7135;p94"/>
            <p:cNvSpPr/>
            <p:nvPr/>
          </p:nvSpPr>
          <p:spPr>
            <a:xfrm>
              <a:off x="7186050" y="3210742"/>
              <a:ext cx="63204" cy="44303"/>
            </a:xfrm>
            <a:custGeom>
              <a:avLst/>
              <a:gdLst/>
              <a:ahLst/>
              <a:cxnLst/>
              <a:rect l="l" t="t" r="r" b="b"/>
              <a:pathLst>
                <a:path w="2411" h="1690" extrusionOk="0">
                  <a:moveTo>
                    <a:pt x="0" y="0"/>
                  </a:moveTo>
                  <a:lnTo>
                    <a:pt x="0" y="1198"/>
                  </a:lnTo>
                  <a:cubicBezTo>
                    <a:pt x="0" y="1473"/>
                    <a:pt x="217" y="1689"/>
                    <a:pt x="476" y="1689"/>
                  </a:cubicBezTo>
                  <a:lnTo>
                    <a:pt x="1920" y="1689"/>
                  </a:lnTo>
                  <a:cubicBezTo>
                    <a:pt x="2194" y="1689"/>
                    <a:pt x="2411" y="1473"/>
                    <a:pt x="2411" y="1198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7136;p94"/>
            <p:cNvSpPr/>
            <p:nvPr/>
          </p:nvSpPr>
          <p:spPr>
            <a:xfrm>
              <a:off x="7179602" y="3210349"/>
              <a:ext cx="76102" cy="12898"/>
            </a:xfrm>
            <a:custGeom>
              <a:avLst/>
              <a:gdLst/>
              <a:ahLst/>
              <a:cxnLst/>
              <a:rect l="l" t="t" r="r" b="b"/>
              <a:pathLst>
                <a:path w="2903" h="492" extrusionOk="0">
                  <a:moveTo>
                    <a:pt x="246" y="1"/>
                  </a:moveTo>
                  <a:cubicBezTo>
                    <a:pt x="116" y="1"/>
                    <a:pt x="1" y="116"/>
                    <a:pt x="1" y="246"/>
                  </a:cubicBezTo>
                  <a:cubicBezTo>
                    <a:pt x="1" y="376"/>
                    <a:pt x="116" y="492"/>
                    <a:pt x="246" y="492"/>
                  </a:cubicBezTo>
                  <a:lnTo>
                    <a:pt x="2657" y="492"/>
                  </a:lnTo>
                  <a:cubicBezTo>
                    <a:pt x="2787" y="492"/>
                    <a:pt x="2902" y="376"/>
                    <a:pt x="2902" y="246"/>
                  </a:cubicBezTo>
                  <a:cubicBezTo>
                    <a:pt x="2902" y="116"/>
                    <a:pt x="2787" y="1"/>
                    <a:pt x="2657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" name="Google Shape;17331;p94"/>
          <p:cNvGrpSpPr/>
          <p:nvPr/>
        </p:nvGrpSpPr>
        <p:grpSpPr>
          <a:xfrm>
            <a:off x="180995" y="191163"/>
            <a:ext cx="545520" cy="426413"/>
            <a:chOff x="2273307" y="3378754"/>
            <a:chExt cx="375818" cy="313374"/>
          </a:xfrm>
        </p:grpSpPr>
        <p:sp>
          <p:nvSpPr>
            <p:cNvPr id="30" name="Google Shape;17332;p94"/>
            <p:cNvSpPr/>
            <p:nvPr/>
          </p:nvSpPr>
          <p:spPr>
            <a:xfrm>
              <a:off x="2448528" y="3429087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0" y="1"/>
                  </a:moveTo>
                  <a:lnTo>
                    <a:pt x="0" y="953"/>
                  </a:lnTo>
                  <a:lnTo>
                    <a:pt x="953" y="953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7333;p94"/>
            <p:cNvSpPr/>
            <p:nvPr/>
          </p:nvSpPr>
          <p:spPr>
            <a:xfrm>
              <a:off x="2447401" y="3429087"/>
              <a:ext cx="27631" cy="18849"/>
            </a:xfrm>
            <a:custGeom>
              <a:avLst/>
              <a:gdLst/>
              <a:ahLst/>
              <a:cxnLst/>
              <a:rect l="l" t="t" r="r" b="b"/>
              <a:pathLst>
                <a:path w="1054" h="719" extrusionOk="0">
                  <a:moveTo>
                    <a:pt x="43" y="1"/>
                  </a:moveTo>
                  <a:lnTo>
                    <a:pt x="43" y="477"/>
                  </a:lnTo>
                  <a:cubicBezTo>
                    <a:pt x="43" y="520"/>
                    <a:pt x="29" y="578"/>
                    <a:pt x="0" y="621"/>
                  </a:cubicBezTo>
                  <a:cubicBezTo>
                    <a:pt x="166" y="686"/>
                    <a:pt x="343" y="719"/>
                    <a:pt x="522" y="719"/>
                  </a:cubicBezTo>
                  <a:cubicBezTo>
                    <a:pt x="700" y="719"/>
                    <a:pt x="881" y="686"/>
                    <a:pt x="1054" y="621"/>
                  </a:cubicBezTo>
                  <a:cubicBezTo>
                    <a:pt x="1025" y="578"/>
                    <a:pt x="996" y="520"/>
                    <a:pt x="996" y="477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7334;p94"/>
            <p:cNvSpPr/>
            <p:nvPr/>
          </p:nvSpPr>
          <p:spPr>
            <a:xfrm>
              <a:off x="2423545" y="3448774"/>
              <a:ext cx="74949" cy="93116"/>
            </a:xfrm>
            <a:custGeom>
              <a:avLst/>
              <a:gdLst/>
              <a:ahLst/>
              <a:cxnLst/>
              <a:rect l="l" t="t" r="r" b="b"/>
              <a:pathLst>
                <a:path w="2859" h="3552" extrusionOk="0">
                  <a:moveTo>
                    <a:pt x="708" y="0"/>
                  </a:moveTo>
                  <a:lnTo>
                    <a:pt x="275" y="217"/>
                  </a:lnTo>
                  <a:cubicBezTo>
                    <a:pt x="102" y="303"/>
                    <a:pt x="1" y="462"/>
                    <a:pt x="1" y="650"/>
                  </a:cubicBezTo>
                  <a:lnTo>
                    <a:pt x="1" y="2036"/>
                  </a:lnTo>
                  <a:cubicBezTo>
                    <a:pt x="1" y="2555"/>
                    <a:pt x="160" y="3060"/>
                    <a:pt x="448" y="3493"/>
                  </a:cubicBezTo>
                  <a:lnTo>
                    <a:pt x="477" y="3551"/>
                  </a:lnTo>
                  <a:lnTo>
                    <a:pt x="2383" y="3551"/>
                  </a:lnTo>
                  <a:lnTo>
                    <a:pt x="2426" y="3493"/>
                  </a:lnTo>
                  <a:cubicBezTo>
                    <a:pt x="2700" y="3060"/>
                    <a:pt x="2859" y="2555"/>
                    <a:pt x="2859" y="2036"/>
                  </a:cubicBezTo>
                  <a:lnTo>
                    <a:pt x="2859" y="650"/>
                  </a:lnTo>
                  <a:cubicBezTo>
                    <a:pt x="2859" y="462"/>
                    <a:pt x="2758" y="303"/>
                    <a:pt x="2599" y="217"/>
                  </a:cubicBezTo>
                  <a:lnTo>
                    <a:pt x="2166" y="0"/>
                  </a:lnTo>
                  <a:cubicBezTo>
                    <a:pt x="2013" y="191"/>
                    <a:pt x="1557" y="202"/>
                    <a:pt x="1452" y="202"/>
                  </a:cubicBezTo>
                  <a:cubicBezTo>
                    <a:pt x="1438" y="202"/>
                    <a:pt x="1430" y="202"/>
                    <a:pt x="1430" y="202"/>
                  </a:cubicBezTo>
                  <a:cubicBezTo>
                    <a:pt x="1430" y="202"/>
                    <a:pt x="1422" y="202"/>
                    <a:pt x="1409" y="202"/>
                  </a:cubicBezTo>
                  <a:cubicBezTo>
                    <a:pt x="1306" y="202"/>
                    <a:pt x="861" y="191"/>
                    <a:pt x="708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7335;p94"/>
            <p:cNvSpPr/>
            <p:nvPr/>
          </p:nvSpPr>
          <p:spPr>
            <a:xfrm>
              <a:off x="2436050" y="3541864"/>
              <a:ext cx="50359" cy="106354"/>
            </a:xfrm>
            <a:custGeom>
              <a:avLst/>
              <a:gdLst/>
              <a:ahLst/>
              <a:cxnLst/>
              <a:rect l="l" t="t" r="r" b="b"/>
              <a:pathLst>
                <a:path w="1921" h="4057" extrusionOk="0">
                  <a:moveTo>
                    <a:pt x="0" y="0"/>
                  </a:moveTo>
                  <a:lnTo>
                    <a:pt x="0" y="4057"/>
                  </a:lnTo>
                  <a:lnTo>
                    <a:pt x="1920" y="4057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7336;p94"/>
            <p:cNvSpPr/>
            <p:nvPr/>
          </p:nvSpPr>
          <p:spPr>
            <a:xfrm>
              <a:off x="2423545" y="3458972"/>
              <a:ext cx="12531" cy="82918"/>
            </a:xfrm>
            <a:custGeom>
              <a:avLst/>
              <a:gdLst/>
              <a:ahLst/>
              <a:cxnLst/>
              <a:rect l="l" t="t" r="r" b="b"/>
              <a:pathLst>
                <a:path w="478" h="3163" extrusionOk="0">
                  <a:moveTo>
                    <a:pt x="73" y="1"/>
                  </a:moveTo>
                  <a:cubicBezTo>
                    <a:pt x="30" y="73"/>
                    <a:pt x="1" y="174"/>
                    <a:pt x="1" y="261"/>
                  </a:cubicBezTo>
                  <a:lnTo>
                    <a:pt x="1" y="1647"/>
                  </a:lnTo>
                  <a:cubicBezTo>
                    <a:pt x="1" y="2166"/>
                    <a:pt x="160" y="2671"/>
                    <a:pt x="448" y="3104"/>
                  </a:cubicBezTo>
                  <a:lnTo>
                    <a:pt x="477" y="3162"/>
                  </a:lnTo>
                  <a:lnTo>
                    <a:pt x="477" y="549"/>
                  </a:lnTo>
                  <a:cubicBezTo>
                    <a:pt x="477" y="391"/>
                    <a:pt x="405" y="261"/>
                    <a:pt x="289" y="160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7337;p94"/>
            <p:cNvSpPr/>
            <p:nvPr/>
          </p:nvSpPr>
          <p:spPr>
            <a:xfrm>
              <a:off x="2485989" y="3458972"/>
              <a:ext cx="12505" cy="82918"/>
            </a:xfrm>
            <a:custGeom>
              <a:avLst/>
              <a:gdLst/>
              <a:ahLst/>
              <a:cxnLst/>
              <a:rect l="l" t="t" r="r" b="b"/>
              <a:pathLst>
                <a:path w="477" h="3163" extrusionOk="0">
                  <a:moveTo>
                    <a:pt x="405" y="1"/>
                  </a:moveTo>
                  <a:lnTo>
                    <a:pt x="188" y="160"/>
                  </a:lnTo>
                  <a:cubicBezTo>
                    <a:pt x="73" y="261"/>
                    <a:pt x="1" y="391"/>
                    <a:pt x="1" y="549"/>
                  </a:cubicBezTo>
                  <a:lnTo>
                    <a:pt x="1" y="3162"/>
                  </a:lnTo>
                  <a:lnTo>
                    <a:pt x="44" y="3104"/>
                  </a:lnTo>
                  <a:cubicBezTo>
                    <a:pt x="318" y="2671"/>
                    <a:pt x="477" y="2166"/>
                    <a:pt x="477" y="1647"/>
                  </a:cubicBezTo>
                  <a:lnTo>
                    <a:pt x="477" y="261"/>
                  </a:lnTo>
                  <a:cubicBezTo>
                    <a:pt x="477" y="174"/>
                    <a:pt x="448" y="73"/>
                    <a:pt x="405" y="1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7338;p94"/>
            <p:cNvSpPr/>
            <p:nvPr/>
          </p:nvSpPr>
          <p:spPr>
            <a:xfrm>
              <a:off x="2442105" y="3441670"/>
              <a:ext cx="38248" cy="100220"/>
            </a:xfrm>
            <a:custGeom>
              <a:avLst/>
              <a:gdLst/>
              <a:ahLst/>
              <a:cxnLst/>
              <a:rect l="l" t="t" r="r" b="b"/>
              <a:pathLst>
                <a:path w="1459" h="3823" extrusionOk="0">
                  <a:moveTo>
                    <a:pt x="231" y="0"/>
                  </a:moveTo>
                  <a:cubicBezTo>
                    <a:pt x="220" y="0"/>
                    <a:pt x="209" y="4"/>
                    <a:pt x="202" y="11"/>
                  </a:cubicBezTo>
                  <a:lnTo>
                    <a:pt x="0" y="271"/>
                  </a:lnTo>
                  <a:lnTo>
                    <a:pt x="318" y="675"/>
                  </a:lnTo>
                  <a:cubicBezTo>
                    <a:pt x="334" y="700"/>
                    <a:pt x="366" y="716"/>
                    <a:pt x="398" y="716"/>
                  </a:cubicBezTo>
                  <a:cubicBezTo>
                    <a:pt x="421" y="716"/>
                    <a:pt x="444" y="708"/>
                    <a:pt x="462" y="690"/>
                  </a:cubicBezTo>
                  <a:lnTo>
                    <a:pt x="606" y="574"/>
                  </a:lnTo>
                  <a:lnTo>
                    <a:pt x="606" y="3822"/>
                  </a:lnTo>
                  <a:lnTo>
                    <a:pt x="852" y="3822"/>
                  </a:lnTo>
                  <a:lnTo>
                    <a:pt x="852" y="574"/>
                  </a:lnTo>
                  <a:lnTo>
                    <a:pt x="982" y="690"/>
                  </a:lnTo>
                  <a:cubicBezTo>
                    <a:pt x="1000" y="708"/>
                    <a:pt x="1023" y="716"/>
                    <a:pt x="1047" y="716"/>
                  </a:cubicBezTo>
                  <a:cubicBezTo>
                    <a:pt x="1080" y="716"/>
                    <a:pt x="1115" y="700"/>
                    <a:pt x="1140" y="675"/>
                  </a:cubicBezTo>
                  <a:lnTo>
                    <a:pt x="1458" y="271"/>
                  </a:lnTo>
                  <a:lnTo>
                    <a:pt x="1256" y="11"/>
                  </a:lnTo>
                  <a:cubicBezTo>
                    <a:pt x="1249" y="4"/>
                    <a:pt x="1238" y="0"/>
                    <a:pt x="1227" y="0"/>
                  </a:cubicBezTo>
                  <a:cubicBezTo>
                    <a:pt x="1216" y="0"/>
                    <a:pt x="1205" y="4"/>
                    <a:pt x="1198" y="11"/>
                  </a:cubicBezTo>
                  <a:lnTo>
                    <a:pt x="722" y="473"/>
                  </a:lnTo>
                  <a:lnTo>
                    <a:pt x="260" y="11"/>
                  </a:lnTo>
                  <a:cubicBezTo>
                    <a:pt x="253" y="4"/>
                    <a:pt x="242" y="0"/>
                    <a:pt x="231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7339;p94"/>
            <p:cNvSpPr/>
            <p:nvPr/>
          </p:nvSpPr>
          <p:spPr>
            <a:xfrm>
              <a:off x="2457992" y="3554342"/>
              <a:ext cx="6449" cy="93876"/>
            </a:xfrm>
            <a:custGeom>
              <a:avLst/>
              <a:gdLst/>
              <a:ahLst/>
              <a:cxnLst/>
              <a:rect l="l" t="t" r="r" b="b"/>
              <a:pathLst>
                <a:path w="246" h="3581" extrusionOk="0">
                  <a:moveTo>
                    <a:pt x="116" y="1"/>
                  </a:moveTo>
                  <a:cubicBezTo>
                    <a:pt x="58" y="1"/>
                    <a:pt x="0" y="58"/>
                    <a:pt x="0" y="116"/>
                  </a:cubicBezTo>
                  <a:lnTo>
                    <a:pt x="0" y="3581"/>
                  </a:lnTo>
                  <a:lnTo>
                    <a:pt x="246" y="3581"/>
                  </a:lnTo>
                  <a:lnTo>
                    <a:pt x="246" y="131"/>
                  </a:lnTo>
                  <a:cubicBezTo>
                    <a:pt x="246" y="58"/>
                    <a:pt x="188" y="1"/>
                    <a:pt x="116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7340;p94"/>
            <p:cNvSpPr/>
            <p:nvPr/>
          </p:nvSpPr>
          <p:spPr>
            <a:xfrm>
              <a:off x="2436050" y="3378754"/>
              <a:ext cx="50359" cy="56782"/>
            </a:xfrm>
            <a:custGeom>
              <a:avLst/>
              <a:gdLst/>
              <a:ahLst/>
              <a:cxnLst/>
              <a:rect l="l" t="t" r="r" b="b"/>
              <a:pathLst>
                <a:path w="1921" h="2166" extrusionOk="0">
                  <a:moveTo>
                    <a:pt x="722" y="1"/>
                  </a:moveTo>
                  <a:cubicBezTo>
                    <a:pt x="332" y="1"/>
                    <a:pt x="0" y="333"/>
                    <a:pt x="0" y="722"/>
                  </a:cubicBezTo>
                  <a:lnTo>
                    <a:pt x="0" y="1199"/>
                  </a:lnTo>
                  <a:cubicBezTo>
                    <a:pt x="0" y="1733"/>
                    <a:pt x="433" y="2166"/>
                    <a:pt x="953" y="2166"/>
                  </a:cubicBezTo>
                  <a:cubicBezTo>
                    <a:pt x="1487" y="2166"/>
                    <a:pt x="1920" y="1733"/>
                    <a:pt x="1920" y="1199"/>
                  </a:cubicBezTo>
                  <a:lnTo>
                    <a:pt x="1920" y="722"/>
                  </a:lnTo>
                  <a:cubicBezTo>
                    <a:pt x="1920" y="333"/>
                    <a:pt x="1602" y="1"/>
                    <a:pt x="1198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7341;p94"/>
            <p:cNvSpPr/>
            <p:nvPr/>
          </p:nvSpPr>
          <p:spPr>
            <a:xfrm>
              <a:off x="2436050" y="3379147"/>
              <a:ext cx="34447" cy="56441"/>
            </a:xfrm>
            <a:custGeom>
              <a:avLst/>
              <a:gdLst/>
              <a:ahLst/>
              <a:cxnLst/>
              <a:rect l="l" t="t" r="r" b="b"/>
              <a:pathLst>
                <a:path w="1314" h="2153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lnTo>
                    <a:pt x="0" y="1198"/>
                  </a:lnTo>
                  <a:cubicBezTo>
                    <a:pt x="0" y="1746"/>
                    <a:pt x="442" y="2152"/>
                    <a:pt x="946" y="2152"/>
                  </a:cubicBezTo>
                  <a:cubicBezTo>
                    <a:pt x="1067" y="2152"/>
                    <a:pt x="1191" y="2129"/>
                    <a:pt x="1314" y="2079"/>
                  </a:cubicBezTo>
                  <a:cubicBezTo>
                    <a:pt x="953" y="1934"/>
                    <a:pt x="722" y="1573"/>
                    <a:pt x="722" y="1184"/>
                  </a:cubicBezTo>
                  <a:lnTo>
                    <a:pt x="722" y="707"/>
                  </a:lnTo>
                  <a:cubicBezTo>
                    <a:pt x="722" y="361"/>
                    <a:pt x="967" y="72"/>
                    <a:pt x="1314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7342;p94"/>
            <p:cNvSpPr/>
            <p:nvPr/>
          </p:nvSpPr>
          <p:spPr>
            <a:xfrm>
              <a:off x="2435656" y="3378754"/>
              <a:ext cx="50359" cy="25429"/>
            </a:xfrm>
            <a:custGeom>
              <a:avLst/>
              <a:gdLst/>
              <a:ahLst/>
              <a:cxnLst/>
              <a:rect l="l" t="t" r="r" b="b"/>
              <a:pathLst>
                <a:path w="1921" h="970" extrusionOk="0">
                  <a:moveTo>
                    <a:pt x="722" y="1"/>
                  </a:moveTo>
                  <a:cubicBezTo>
                    <a:pt x="318" y="1"/>
                    <a:pt x="1" y="333"/>
                    <a:pt x="1" y="722"/>
                  </a:cubicBezTo>
                  <a:lnTo>
                    <a:pt x="15" y="722"/>
                  </a:lnTo>
                  <a:cubicBezTo>
                    <a:pt x="591" y="883"/>
                    <a:pt x="1180" y="969"/>
                    <a:pt x="1781" y="969"/>
                  </a:cubicBezTo>
                  <a:cubicBezTo>
                    <a:pt x="1827" y="969"/>
                    <a:pt x="1874" y="969"/>
                    <a:pt x="1921" y="968"/>
                  </a:cubicBezTo>
                  <a:lnTo>
                    <a:pt x="1921" y="722"/>
                  </a:lnTo>
                  <a:cubicBezTo>
                    <a:pt x="1921" y="333"/>
                    <a:pt x="1603" y="1"/>
                    <a:pt x="119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7343;p94"/>
            <p:cNvSpPr/>
            <p:nvPr/>
          </p:nvSpPr>
          <p:spPr>
            <a:xfrm>
              <a:off x="2436050" y="3379147"/>
              <a:ext cx="34447" cy="22728"/>
            </a:xfrm>
            <a:custGeom>
              <a:avLst/>
              <a:gdLst/>
              <a:ahLst/>
              <a:cxnLst/>
              <a:rect l="l" t="t" r="r" b="b"/>
              <a:pathLst>
                <a:path w="1314" h="867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cubicBezTo>
                    <a:pt x="231" y="780"/>
                    <a:pt x="476" y="837"/>
                    <a:pt x="722" y="866"/>
                  </a:cubicBezTo>
                  <a:lnTo>
                    <a:pt x="722" y="722"/>
                  </a:lnTo>
                  <a:lnTo>
                    <a:pt x="722" y="707"/>
                  </a:lnTo>
                  <a:cubicBezTo>
                    <a:pt x="722" y="361"/>
                    <a:pt x="967" y="72"/>
                    <a:pt x="1314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7344;p94"/>
            <p:cNvSpPr/>
            <p:nvPr/>
          </p:nvSpPr>
          <p:spPr>
            <a:xfrm>
              <a:off x="2548800" y="3429087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1" y="1"/>
                  </a:moveTo>
                  <a:lnTo>
                    <a:pt x="1" y="953"/>
                  </a:lnTo>
                  <a:lnTo>
                    <a:pt x="954" y="953"/>
                  </a:lnTo>
                  <a:lnTo>
                    <a:pt x="954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7345;p94"/>
            <p:cNvSpPr/>
            <p:nvPr/>
          </p:nvSpPr>
          <p:spPr>
            <a:xfrm>
              <a:off x="2547673" y="3429087"/>
              <a:ext cx="27264" cy="18849"/>
            </a:xfrm>
            <a:custGeom>
              <a:avLst/>
              <a:gdLst/>
              <a:ahLst/>
              <a:cxnLst/>
              <a:rect l="l" t="t" r="r" b="b"/>
              <a:pathLst>
                <a:path w="1040" h="719" extrusionOk="0">
                  <a:moveTo>
                    <a:pt x="44" y="1"/>
                  </a:moveTo>
                  <a:lnTo>
                    <a:pt x="44" y="477"/>
                  </a:lnTo>
                  <a:cubicBezTo>
                    <a:pt x="44" y="520"/>
                    <a:pt x="29" y="578"/>
                    <a:pt x="1" y="621"/>
                  </a:cubicBezTo>
                  <a:cubicBezTo>
                    <a:pt x="167" y="686"/>
                    <a:pt x="343" y="719"/>
                    <a:pt x="520" y="719"/>
                  </a:cubicBezTo>
                  <a:cubicBezTo>
                    <a:pt x="697" y="719"/>
                    <a:pt x="874" y="686"/>
                    <a:pt x="1040" y="621"/>
                  </a:cubicBezTo>
                  <a:cubicBezTo>
                    <a:pt x="1011" y="578"/>
                    <a:pt x="997" y="520"/>
                    <a:pt x="997" y="477"/>
                  </a:cubicBezTo>
                  <a:lnTo>
                    <a:pt x="997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7346;p94"/>
            <p:cNvSpPr/>
            <p:nvPr/>
          </p:nvSpPr>
          <p:spPr>
            <a:xfrm>
              <a:off x="2523844" y="3448774"/>
              <a:ext cx="75316" cy="93116"/>
            </a:xfrm>
            <a:custGeom>
              <a:avLst/>
              <a:gdLst/>
              <a:ahLst/>
              <a:cxnLst/>
              <a:rect l="l" t="t" r="r" b="b"/>
              <a:pathLst>
                <a:path w="2873" h="3552" extrusionOk="0">
                  <a:moveTo>
                    <a:pt x="707" y="0"/>
                  </a:moveTo>
                  <a:lnTo>
                    <a:pt x="260" y="217"/>
                  </a:lnTo>
                  <a:cubicBezTo>
                    <a:pt x="101" y="303"/>
                    <a:pt x="0" y="462"/>
                    <a:pt x="0" y="650"/>
                  </a:cubicBezTo>
                  <a:lnTo>
                    <a:pt x="0" y="2036"/>
                  </a:lnTo>
                  <a:cubicBezTo>
                    <a:pt x="0" y="2555"/>
                    <a:pt x="159" y="3060"/>
                    <a:pt x="448" y="3493"/>
                  </a:cubicBezTo>
                  <a:lnTo>
                    <a:pt x="477" y="3551"/>
                  </a:lnTo>
                  <a:lnTo>
                    <a:pt x="2396" y="3551"/>
                  </a:lnTo>
                  <a:lnTo>
                    <a:pt x="2425" y="3493"/>
                  </a:lnTo>
                  <a:cubicBezTo>
                    <a:pt x="2714" y="3060"/>
                    <a:pt x="2873" y="2555"/>
                    <a:pt x="2873" y="2036"/>
                  </a:cubicBezTo>
                  <a:lnTo>
                    <a:pt x="2873" y="650"/>
                  </a:lnTo>
                  <a:cubicBezTo>
                    <a:pt x="2873" y="462"/>
                    <a:pt x="2757" y="303"/>
                    <a:pt x="2599" y="217"/>
                  </a:cubicBezTo>
                  <a:lnTo>
                    <a:pt x="2165" y="0"/>
                  </a:lnTo>
                  <a:cubicBezTo>
                    <a:pt x="2013" y="191"/>
                    <a:pt x="1556" y="202"/>
                    <a:pt x="1451" y="202"/>
                  </a:cubicBezTo>
                  <a:cubicBezTo>
                    <a:pt x="1437" y="202"/>
                    <a:pt x="1429" y="202"/>
                    <a:pt x="1429" y="202"/>
                  </a:cubicBezTo>
                  <a:cubicBezTo>
                    <a:pt x="1429" y="202"/>
                    <a:pt x="1422" y="202"/>
                    <a:pt x="1408" y="202"/>
                  </a:cubicBezTo>
                  <a:cubicBezTo>
                    <a:pt x="1305" y="202"/>
                    <a:pt x="860" y="191"/>
                    <a:pt x="707" y="0"/>
                  </a:cubicBezTo>
                  <a:close/>
                </a:path>
              </a:pathLst>
            </a:custGeom>
            <a:solidFill>
              <a:srgbClr val="AD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7347;p94"/>
            <p:cNvSpPr/>
            <p:nvPr/>
          </p:nvSpPr>
          <p:spPr>
            <a:xfrm>
              <a:off x="2536322" y="3541864"/>
              <a:ext cx="49992" cy="106354"/>
            </a:xfrm>
            <a:custGeom>
              <a:avLst/>
              <a:gdLst/>
              <a:ahLst/>
              <a:cxnLst/>
              <a:rect l="l" t="t" r="r" b="b"/>
              <a:pathLst>
                <a:path w="1907" h="4057" extrusionOk="0">
                  <a:moveTo>
                    <a:pt x="1" y="0"/>
                  </a:moveTo>
                  <a:lnTo>
                    <a:pt x="1" y="4057"/>
                  </a:lnTo>
                  <a:lnTo>
                    <a:pt x="1906" y="4057"/>
                  </a:lnTo>
                  <a:lnTo>
                    <a:pt x="1906" y="0"/>
                  </a:ln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7348;p94"/>
            <p:cNvSpPr/>
            <p:nvPr/>
          </p:nvSpPr>
          <p:spPr>
            <a:xfrm>
              <a:off x="2523844" y="3458972"/>
              <a:ext cx="12505" cy="82918"/>
            </a:xfrm>
            <a:custGeom>
              <a:avLst/>
              <a:gdLst/>
              <a:ahLst/>
              <a:cxnLst/>
              <a:rect l="l" t="t" r="r" b="b"/>
              <a:pathLst>
                <a:path w="477" h="3163" extrusionOk="0">
                  <a:moveTo>
                    <a:pt x="72" y="1"/>
                  </a:moveTo>
                  <a:cubicBezTo>
                    <a:pt x="15" y="73"/>
                    <a:pt x="0" y="174"/>
                    <a:pt x="0" y="261"/>
                  </a:cubicBezTo>
                  <a:lnTo>
                    <a:pt x="0" y="1647"/>
                  </a:lnTo>
                  <a:cubicBezTo>
                    <a:pt x="0" y="2166"/>
                    <a:pt x="145" y="2671"/>
                    <a:pt x="433" y="3104"/>
                  </a:cubicBezTo>
                  <a:lnTo>
                    <a:pt x="477" y="3162"/>
                  </a:lnTo>
                  <a:lnTo>
                    <a:pt x="477" y="549"/>
                  </a:lnTo>
                  <a:cubicBezTo>
                    <a:pt x="477" y="391"/>
                    <a:pt x="404" y="261"/>
                    <a:pt x="289" y="160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7349;p94"/>
            <p:cNvSpPr/>
            <p:nvPr/>
          </p:nvSpPr>
          <p:spPr>
            <a:xfrm>
              <a:off x="2586288" y="3458972"/>
              <a:ext cx="12505" cy="82918"/>
            </a:xfrm>
            <a:custGeom>
              <a:avLst/>
              <a:gdLst/>
              <a:ahLst/>
              <a:cxnLst/>
              <a:rect l="l" t="t" r="r" b="b"/>
              <a:pathLst>
                <a:path w="477" h="3163" extrusionOk="0">
                  <a:moveTo>
                    <a:pt x="404" y="1"/>
                  </a:moveTo>
                  <a:lnTo>
                    <a:pt x="202" y="160"/>
                  </a:lnTo>
                  <a:cubicBezTo>
                    <a:pt x="72" y="261"/>
                    <a:pt x="0" y="391"/>
                    <a:pt x="0" y="549"/>
                  </a:cubicBezTo>
                  <a:lnTo>
                    <a:pt x="0" y="3162"/>
                  </a:lnTo>
                  <a:lnTo>
                    <a:pt x="43" y="3104"/>
                  </a:lnTo>
                  <a:cubicBezTo>
                    <a:pt x="332" y="2671"/>
                    <a:pt x="476" y="2166"/>
                    <a:pt x="476" y="1647"/>
                  </a:cubicBezTo>
                  <a:lnTo>
                    <a:pt x="476" y="261"/>
                  </a:lnTo>
                  <a:cubicBezTo>
                    <a:pt x="476" y="174"/>
                    <a:pt x="462" y="73"/>
                    <a:pt x="404" y="1"/>
                  </a:cubicBez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7350;p94"/>
            <p:cNvSpPr/>
            <p:nvPr/>
          </p:nvSpPr>
          <p:spPr>
            <a:xfrm>
              <a:off x="2542011" y="3441670"/>
              <a:ext cx="38615" cy="100220"/>
            </a:xfrm>
            <a:custGeom>
              <a:avLst/>
              <a:gdLst/>
              <a:ahLst/>
              <a:cxnLst/>
              <a:rect l="l" t="t" r="r" b="b"/>
              <a:pathLst>
                <a:path w="1473" h="3823" extrusionOk="0">
                  <a:moveTo>
                    <a:pt x="245" y="0"/>
                  </a:moveTo>
                  <a:cubicBezTo>
                    <a:pt x="235" y="0"/>
                    <a:pt x="224" y="4"/>
                    <a:pt x="217" y="11"/>
                  </a:cubicBezTo>
                  <a:lnTo>
                    <a:pt x="0" y="271"/>
                  </a:lnTo>
                  <a:lnTo>
                    <a:pt x="332" y="675"/>
                  </a:lnTo>
                  <a:cubicBezTo>
                    <a:pt x="349" y="700"/>
                    <a:pt x="380" y="716"/>
                    <a:pt x="412" y="716"/>
                  </a:cubicBezTo>
                  <a:cubicBezTo>
                    <a:pt x="435" y="716"/>
                    <a:pt x="458" y="708"/>
                    <a:pt x="476" y="690"/>
                  </a:cubicBezTo>
                  <a:lnTo>
                    <a:pt x="621" y="574"/>
                  </a:lnTo>
                  <a:lnTo>
                    <a:pt x="621" y="3822"/>
                  </a:lnTo>
                  <a:lnTo>
                    <a:pt x="852" y="3822"/>
                  </a:lnTo>
                  <a:lnTo>
                    <a:pt x="852" y="574"/>
                  </a:lnTo>
                  <a:lnTo>
                    <a:pt x="996" y="690"/>
                  </a:lnTo>
                  <a:cubicBezTo>
                    <a:pt x="1014" y="708"/>
                    <a:pt x="1037" y="716"/>
                    <a:pt x="1060" y="716"/>
                  </a:cubicBezTo>
                  <a:cubicBezTo>
                    <a:pt x="1092" y="716"/>
                    <a:pt x="1124" y="700"/>
                    <a:pt x="1140" y="675"/>
                  </a:cubicBezTo>
                  <a:lnTo>
                    <a:pt x="1472" y="271"/>
                  </a:lnTo>
                  <a:lnTo>
                    <a:pt x="1270" y="11"/>
                  </a:lnTo>
                  <a:cubicBezTo>
                    <a:pt x="1263" y="4"/>
                    <a:pt x="1252" y="0"/>
                    <a:pt x="1240" y="0"/>
                  </a:cubicBezTo>
                  <a:cubicBezTo>
                    <a:pt x="1227" y="0"/>
                    <a:pt x="1213" y="4"/>
                    <a:pt x="1198" y="11"/>
                  </a:cubicBezTo>
                  <a:lnTo>
                    <a:pt x="736" y="473"/>
                  </a:lnTo>
                  <a:lnTo>
                    <a:pt x="274" y="11"/>
                  </a:lnTo>
                  <a:cubicBezTo>
                    <a:pt x="267" y="4"/>
                    <a:pt x="256" y="0"/>
                    <a:pt x="245" y="0"/>
                  </a:cubicBez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7351;p94"/>
            <p:cNvSpPr/>
            <p:nvPr/>
          </p:nvSpPr>
          <p:spPr>
            <a:xfrm>
              <a:off x="2558264" y="3554342"/>
              <a:ext cx="6475" cy="93876"/>
            </a:xfrm>
            <a:custGeom>
              <a:avLst/>
              <a:gdLst/>
              <a:ahLst/>
              <a:cxnLst/>
              <a:rect l="l" t="t" r="r" b="b"/>
              <a:pathLst>
                <a:path w="247" h="3581" extrusionOk="0">
                  <a:moveTo>
                    <a:pt x="116" y="1"/>
                  </a:moveTo>
                  <a:cubicBezTo>
                    <a:pt x="59" y="1"/>
                    <a:pt x="1" y="58"/>
                    <a:pt x="1" y="116"/>
                  </a:cubicBezTo>
                  <a:lnTo>
                    <a:pt x="1" y="3581"/>
                  </a:lnTo>
                  <a:lnTo>
                    <a:pt x="232" y="3581"/>
                  </a:lnTo>
                  <a:lnTo>
                    <a:pt x="232" y="131"/>
                  </a:lnTo>
                  <a:cubicBezTo>
                    <a:pt x="246" y="58"/>
                    <a:pt x="188" y="1"/>
                    <a:pt x="116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7352;p94"/>
            <p:cNvSpPr/>
            <p:nvPr/>
          </p:nvSpPr>
          <p:spPr>
            <a:xfrm>
              <a:off x="2536322" y="3378754"/>
              <a:ext cx="50359" cy="56782"/>
            </a:xfrm>
            <a:custGeom>
              <a:avLst/>
              <a:gdLst/>
              <a:ahLst/>
              <a:cxnLst/>
              <a:rect l="l" t="t" r="r" b="b"/>
              <a:pathLst>
                <a:path w="1921" h="2166" extrusionOk="0">
                  <a:moveTo>
                    <a:pt x="722" y="1"/>
                  </a:moveTo>
                  <a:cubicBezTo>
                    <a:pt x="318" y="1"/>
                    <a:pt x="1" y="333"/>
                    <a:pt x="1" y="722"/>
                  </a:cubicBezTo>
                  <a:lnTo>
                    <a:pt x="1" y="1199"/>
                  </a:lnTo>
                  <a:cubicBezTo>
                    <a:pt x="1" y="1733"/>
                    <a:pt x="434" y="2166"/>
                    <a:pt x="953" y="2166"/>
                  </a:cubicBezTo>
                  <a:cubicBezTo>
                    <a:pt x="1487" y="2166"/>
                    <a:pt x="1920" y="1733"/>
                    <a:pt x="1920" y="1199"/>
                  </a:cubicBezTo>
                  <a:lnTo>
                    <a:pt x="1920" y="722"/>
                  </a:lnTo>
                  <a:cubicBezTo>
                    <a:pt x="1920" y="333"/>
                    <a:pt x="1603" y="1"/>
                    <a:pt x="1199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7353;p94"/>
            <p:cNvSpPr/>
            <p:nvPr/>
          </p:nvSpPr>
          <p:spPr>
            <a:xfrm>
              <a:off x="2536008" y="3379147"/>
              <a:ext cx="34787" cy="56441"/>
            </a:xfrm>
            <a:custGeom>
              <a:avLst/>
              <a:gdLst/>
              <a:ahLst/>
              <a:cxnLst/>
              <a:rect l="l" t="t" r="r" b="b"/>
              <a:pathLst>
                <a:path w="1327" h="2153" extrusionOk="0">
                  <a:moveTo>
                    <a:pt x="734" y="0"/>
                  </a:moveTo>
                  <a:cubicBezTo>
                    <a:pt x="330" y="0"/>
                    <a:pt x="13" y="318"/>
                    <a:pt x="13" y="722"/>
                  </a:cubicBezTo>
                  <a:lnTo>
                    <a:pt x="13" y="1198"/>
                  </a:lnTo>
                  <a:cubicBezTo>
                    <a:pt x="1" y="1746"/>
                    <a:pt x="450" y="2152"/>
                    <a:pt x="957" y="2152"/>
                  </a:cubicBezTo>
                  <a:cubicBezTo>
                    <a:pt x="1079" y="2152"/>
                    <a:pt x="1204" y="2129"/>
                    <a:pt x="1326" y="2079"/>
                  </a:cubicBezTo>
                  <a:cubicBezTo>
                    <a:pt x="965" y="1934"/>
                    <a:pt x="720" y="1573"/>
                    <a:pt x="734" y="1184"/>
                  </a:cubicBezTo>
                  <a:lnTo>
                    <a:pt x="734" y="707"/>
                  </a:lnTo>
                  <a:cubicBezTo>
                    <a:pt x="734" y="361"/>
                    <a:pt x="980" y="72"/>
                    <a:pt x="1326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7354;p94"/>
            <p:cNvSpPr/>
            <p:nvPr/>
          </p:nvSpPr>
          <p:spPr>
            <a:xfrm>
              <a:off x="2536322" y="3378754"/>
              <a:ext cx="49992" cy="25429"/>
            </a:xfrm>
            <a:custGeom>
              <a:avLst/>
              <a:gdLst/>
              <a:ahLst/>
              <a:cxnLst/>
              <a:rect l="l" t="t" r="r" b="b"/>
              <a:pathLst>
                <a:path w="1907" h="970" extrusionOk="0">
                  <a:moveTo>
                    <a:pt x="722" y="1"/>
                  </a:moveTo>
                  <a:cubicBezTo>
                    <a:pt x="318" y="1"/>
                    <a:pt x="1" y="333"/>
                    <a:pt x="1" y="722"/>
                  </a:cubicBezTo>
                  <a:cubicBezTo>
                    <a:pt x="577" y="883"/>
                    <a:pt x="1178" y="969"/>
                    <a:pt x="1769" y="969"/>
                  </a:cubicBezTo>
                  <a:cubicBezTo>
                    <a:pt x="1815" y="969"/>
                    <a:pt x="1860" y="969"/>
                    <a:pt x="1906" y="968"/>
                  </a:cubicBezTo>
                  <a:lnTo>
                    <a:pt x="1906" y="722"/>
                  </a:lnTo>
                  <a:cubicBezTo>
                    <a:pt x="1906" y="333"/>
                    <a:pt x="1588" y="1"/>
                    <a:pt x="1184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7355;p94"/>
            <p:cNvSpPr/>
            <p:nvPr/>
          </p:nvSpPr>
          <p:spPr>
            <a:xfrm>
              <a:off x="2536322" y="3379147"/>
              <a:ext cx="34473" cy="22728"/>
            </a:xfrm>
            <a:custGeom>
              <a:avLst/>
              <a:gdLst/>
              <a:ahLst/>
              <a:cxnLst/>
              <a:rect l="l" t="t" r="r" b="b"/>
              <a:pathLst>
                <a:path w="1315" h="867" extrusionOk="0">
                  <a:moveTo>
                    <a:pt x="722" y="0"/>
                  </a:moveTo>
                  <a:cubicBezTo>
                    <a:pt x="318" y="0"/>
                    <a:pt x="1" y="318"/>
                    <a:pt x="1" y="722"/>
                  </a:cubicBezTo>
                  <a:cubicBezTo>
                    <a:pt x="231" y="780"/>
                    <a:pt x="477" y="837"/>
                    <a:pt x="722" y="866"/>
                  </a:cubicBezTo>
                  <a:lnTo>
                    <a:pt x="722" y="707"/>
                  </a:lnTo>
                  <a:cubicBezTo>
                    <a:pt x="722" y="361"/>
                    <a:pt x="968" y="72"/>
                    <a:pt x="1314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7356;p94"/>
            <p:cNvSpPr/>
            <p:nvPr/>
          </p:nvSpPr>
          <p:spPr>
            <a:xfrm>
              <a:off x="2348623" y="3429087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1" y="1"/>
                  </a:moveTo>
                  <a:lnTo>
                    <a:pt x="1" y="953"/>
                  </a:lnTo>
                  <a:lnTo>
                    <a:pt x="953" y="953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7357;p94"/>
            <p:cNvSpPr/>
            <p:nvPr/>
          </p:nvSpPr>
          <p:spPr>
            <a:xfrm>
              <a:off x="2347102" y="3429087"/>
              <a:ext cx="27657" cy="18849"/>
            </a:xfrm>
            <a:custGeom>
              <a:avLst/>
              <a:gdLst/>
              <a:ahLst/>
              <a:cxnLst/>
              <a:rect l="l" t="t" r="r" b="b"/>
              <a:pathLst>
                <a:path w="1055" h="719" extrusionOk="0">
                  <a:moveTo>
                    <a:pt x="59" y="1"/>
                  </a:moveTo>
                  <a:lnTo>
                    <a:pt x="59" y="477"/>
                  </a:lnTo>
                  <a:cubicBezTo>
                    <a:pt x="44" y="520"/>
                    <a:pt x="30" y="578"/>
                    <a:pt x="1" y="621"/>
                  </a:cubicBezTo>
                  <a:cubicBezTo>
                    <a:pt x="174" y="686"/>
                    <a:pt x="354" y="719"/>
                    <a:pt x="533" y="719"/>
                  </a:cubicBezTo>
                  <a:cubicBezTo>
                    <a:pt x="712" y="719"/>
                    <a:pt x="889" y="686"/>
                    <a:pt x="1055" y="621"/>
                  </a:cubicBezTo>
                  <a:cubicBezTo>
                    <a:pt x="1026" y="578"/>
                    <a:pt x="1011" y="520"/>
                    <a:pt x="1011" y="477"/>
                  </a:cubicBezTo>
                  <a:lnTo>
                    <a:pt x="101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7358;p94"/>
            <p:cNvSpPr/>
            <p:nvPr/>
          </p:nvSpPr>
          <p:spPr>
            <a:xfrm>
              <a:off x="2323273" y="3448774"/>
              <a:ext cx="75342" cy="93116"/>
            </a:xfrm>
            <a:custGeom>
              <a:avLst/>
              <a:gdLst/>
              <a:ahLst/>
              <a:cxnLst/>
              <a:rect l="l" t="t" r="r" b="b"/>
              <a:pathLst>
                <a:path w="2874" h="3552" extrusionOk="0">
                  <a:moveTo>
                    <a:pt x="708" y="0"/>
                  </a:moveTo>
                  <a:lnTo>
                    <a:pt x="275" y="217"/>
                  </a:lnTo>
                  <a:cubicBezTo>
                    <a:pt x="116" y="303"/>
                    <a:pt x="0" y="462"/>
                    <a:pt x="15" y="650"/>
                  </a:cubicBezTo>
                  <a:lnTo>
                    <a:pt x="15" y="2036"/>
                  </a:lnTo>
                  <a:cubicBezTo>
                    <a:pt x="15" y="2555"/>
                    <a:pt x="159" y="3060"/>
                    <a:pt x="448" y="3493"/>
                  </a:cubicBezTo>
                  <a:lnTo>
                    <a:pt x="491" y="3551"/>
                  </a:lnTo>
                  <a:lnTo>
                    <a:pt x="2397" y="3551"/>
                  </a:lnTo>
                  <a:lnTo>
                    <a:pt x="2426" y="3493"/>
                  </a:lnTo>
                  <a:cubicBezTo>
                    <a:pt x="2714" y="3060"/>
                    <a:pt x="2873" y="2555"/>
                    <a:pt x="2873" y="2036"/>
                  </a:cubicBezTo>
                  <a:lnTo>
                    <a:pt x="2873" y="650"/>
                  </a:lnTo>
                  <a:cubicBezTo>
                    <a:pt x="2873" y="462"/>
                    <a:pt x="2758" y="303"/>
                    <a:pt x="2599" y="217"/>
                  </a:cubicBezTo>
                  <a:lnTo>
                    <a:pt x="2166" y="0"/>
                  </a:lnTo>
                  <a:cubicBezTo>
                    <a:pt x="2013" y="191"/>
                    <a:pt x="1568" y="202"/>
                    <a:pt x="1465" y="202"/>
                  </a:cubicBezTo>
                  <a:cubicBezTo>
                    <a:pt x="1451" y="202"/>
                    <a:pt x="1444" y="202"/>
                    <a:pt x="1444" y="202"/>
                  </a:cubicBezTo>
                  <a:cubicBezTo>
                    <a:pt x="1444" y="202"/>
                    <a:pt x="1436" y="202"/>
                    <a:pt x="1422" y="202"/>
                  </a:cubicBezTo>
                  <a:cubicBezTo>
                    <a:pt x="1317" y="202"/>
                    <a:pt x="861" y="191"/>
                    <a:pt x="708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7359;p94"/>
            <p:cNvSpPr/>
            <p:nvPr/>
          </p:nvSpPr>
          <p:spPr>
            <a:xfrm>
              <a:off x="2335751" y="3541864"/>
              <a:ext cx="50359" cy="106354"/>
            </a:xfrm>
            <a:custGeom>
              <a:avLst/>
              <a:gdLst/>
              <a:ahLst/>
              <a:cxnLst/>
              <a:rect l="l" t="t" r="r" b="b"/>
              <a:pathLst>
                <a:path w="1921" h="4057" extrusionOk="0">
                  <a:moveTo>
                    <a:pt x="1" y="0"/>
                  </a:moveTo>
                  <a:lnTo>
                    <a:pt x="1" y="4057"/>
                  </a:lnTo>
                  <a:lnTo>
                    <a:pt x="1921" y="4057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7360;p94"/>
            <p:cNvSpPr/>
            <p:nvPr/>
          </p:nvSpPr>
          <p:spPr>
            <a:xfrm>
              <a:off x="2323273" y="3458972"/>
              <a:ext cx="12505" cy="82918"/>
            </a:xfrm>
            <a:custGeom>
              <a:avLst/>
              <a:gdLst/>
              <a:ahLst/>
              <a:cxnLst/>
              <a:rect l="l" t="t" r="r" b="b"/>
              <a:pathLst>
                <a:path w="477" h="3163" extrusionOk="0">
                  <a:moveTo>
                    <a:pt x="73" y="1"/>
                  </a:moveTo>
                  <a:cubicBezTo>
                    <a:pt x="29" y="73"/>
                    <a:pt x="0" y="174"/>
                    <a:pt x="0" y="261"/>
                  </a:cubicBezTo>
                  <a:lnTo>
                    <a:pt x="0" y="1647"/>
                  </a:lnTo>
                  <a:cubicBezTo>
                    <a:pt x="0" y="2166"/>
                    <a:pt x="159" y="2671"/>
                    <a:pt x="448" y="3104"/>
                  </a:cubicBezTo>
                  <a:lnTo>
                    <a:pt x="477" y="3162"/>
                  </a:lnTo>
                  <a:lnTo>
                    <a:pt x="477" y="549"/>
                  </a:lnTo>
                  <a:cubicBezTo>
                    <a:pt x="477" y="391"/>
                    <a:pt x="405" y="261"/>
                    <a:pt x="289" y="160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A9B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7361;p94"/>
            <p:cNvSpPr/>
            <p:nvPr/>
          </p:nvSpPr>
          <p:spPr>
            <a:xfrm>
              <a:off x="2386084" y="3458972"/>
              <a:ext cx="12531" cy="82918"/>
            </a:xfrm>
            <a:custGeom>
              <a:avLst/>
              <a:gdLst/>
              <a:ahLst/>
              <a:cxnLst/>
              <a:rect l="l" t="t" r="r" b="b"/>
              <a:pathLst>
                <a:path w="478" h="3163" extrusionOk="0">
                  <a:moveTo>
                    <a:pt x="405" y="1"/>
                  </a:moveTo>
                  <a:lnTo>
                    <a:pt x="188" y="160"/>
                  </a:lnTo>
                  <a:cubicBezTo>
                    <a:pt x="73" y="261"/>
                    <a:pt x="1" y="391"/>
                    <a:pt x="1" y="549"/>
                  </a:cubicBezTo>
                  <a:lnTo>
                    <a:pt x="1" y="3162"/>
                  </a:lnTo>
                  <a:lnTo>
                    <a:pt x="30" y="3104"/>
                  </a:lnTo>
                  <a:cubicBezTo>
                    <a:pt x="318" y="2671"/>
                    <a:pt x="477" y="2166"/>
                    <a:pt x="477" y="1647"/>
                  </a:cubicBezTo>
                  <a:lnTo>
                    <a:pt x="477" y="261"/>
                  </a:lnTo>
                  <a:cubicBezTo>
                    <a:pt x="477" y="174"/>
                    <a:pt x="448" y="73"/>
                    <a:pt x="405" y="1"/>
                  </a:cubicBezTo>
                  <a:close/>
                </a:path>
              </a:pathLst>
            </a:custGeom>
            <a:solidFill>
              <a:srgbClr val="A9B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7362;p94"/>
            <p:cNvSpPr/>
            <p:nvPr/>
          </p:nvSpPr>
          <p:spPr>
            <a:xfrm>
              <a:off x="2341807" y="3441670"/>
              <a:ext cx="38248" cy="100220"/>
            </a:xfrm>
            <a:custGeom>
              <a:avLst/>
              <a:gdLst/>
              <a:ahLst/>
              <a:cxnLst/>
              <a:rect l="l" t="t" r="r" b="b"/>
              <a:pathLst>
                <a:path w="1459" h="3823" extrusionOk="0">
                  <a:moveTo>
                    <a:pt x="233" y="0"/>
                  </a:moveTo>
                  <a:cubicBezTo>
                    <a:pt x="221" y="0"/>
                    <a:pt x="210" y="4"/>
                    <a:pt x="203" y="11"/>
                  </a:cubicBezTo>
                  <a:lnTo>
                    <a:pt x="1" y="271"/>
                  </a:lnTo>
                  <a:lnTo>
                    <a:pt x="318" y="675"/>
                  </a:lnTo>
                  <a:cubicBezTo>
                    <a:pt x="343" y="700"/>
                    <a:pt x="373" y="716"/>
                    <a:pt x="406" y="716"/>
                  </a:cubicBezTo>
                  <a:cubicBezTo>
                    <a:pt x="429" y="716"/>
                    <a:pt x="453" y="708"/>
                    <a:pt x="477" y="690"/>
                  </a:cubicBezTo>
                  <a:lnTo>
                    <a:pt x="607" y="574"/>
                  </a:lnTo>
                  <a:lnTo>
                    <a:pt x="607" y="3822"/>
                  </a:lnTo>
                  <a:lnTo>
                    <a:pt x="852" y="3822"/>
                  </a:lnTo>
                  <a:lnTo>
                    <a:pt x="852" y="574"/>
                  </a:lnTo>
                  <a:lnTo>
                    <a:pt x="982" y="690"/>
                  </a:lnTo>
                  <a:cubicBezTo>
                    <a:pt x="1006" y="708"/>
                    <a:pt x="1031" y="716"/>
                    <a:pt x="1054" y="716"/>
                  </a:cubicBezTo>
                  <a:cubicBezTo>
                    <a:pt x="1086" y="716"/>
                    <a:pt x="1116" y="700"/>
                    <a:pt x="1141" y="675"/>
                  </a:cubicBezTo>
                  <a:lnTo>
                    <a:pt x="1459" y="271"/>
                  </a:lnTo>
                  <a:lnTo>
                    <a:pt x="1257" y="11"/>
                  </a:lnTo>
                  <a:cubicBezTo>
                    <a:pt x="1249" y="4"/>
                    <a:pt x="1239" y="0"/>
                    <a:pt x="1228" y="0"/>
                  </a:cubicBezTo>
                  <a:cubicBezTo>
                    <a:pt x="1217" y="0"/>
                    <a:pt x="1206" y="4"/>
                    <a:pt x="1199" y="11"/>
                  </a:cubicBezTo>
                  <a:lnTo>
                    <a:pt x="737" y="473"/>
                  </a:lnTo>
                  <a:lnTo>
                    <a:pt x="275" y="11"/>
                  </a:lnTo>
                  <a:cubicBezTo>
                    <a:pt x="261" y="4"/>
                    <a:pt x="246" y="0"/>
                    <a:pt x="233" y="0"/>
                  </a:cubicBezTo>
                  <a:close/>
                </a:path>
              </a:pathLst>
            </a:custGeom>
            <a:solidFill>
              <a:srgbClr val="A9B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7363;p94"/>
            <p:cNvSpPr/>
            <p:nvPr/>
          </p:nvSpPr>
          <p:spPr>
            <a:xfrm>
              <a:off x="2357693" y="3554342"/>
              <a:ext cx="6475" cy="93876"/>
            </a:xfrm>
            <a:custGeom>
              <a:avLst/>
              <a:gdLst/>
              <a:ahLst/>
              <a:cxnLst/>
              <a:rect l="l" t="t" r="r" b="b"/>
              <a:pathLst>
                <a:path w="247" h="3581" extrusionOk="0">
                  <a:moveTo>
                    <a:pt x="131" y="1"/>
                  </a:moveTo>
                  <a:cubicBezTo>
                    <a:pt x="59" y="1"/>
                    <a:pt x="1" y="58"/>
                    <a:pt x="1" y="116"/>
                  </a:cubicBezTo>
                  <a:lnTo>
                    <a:pt x="1" y="3581"/>
                  </a:lnTo>
                  <a:lnTo>
                    <a:pt x="246" y="3581"/>
                  </a:lnTo>
                  <a:lnTo>
                    <a:pt x="246" y="131"/>
                  </a:lnTo>
                  <a:cubicBezTo>
                    <a:pt x="246" y="58"/>
                    <a:pt x="189" y="1"/>
                    <a:pt x="131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7364;p94"/>
            <p:cNvSpPr/>
            <p:nvPr/>
          </p:nvSpPr>
          <p:spPr>
            <a:xfrm>
              <a:off x="2335751" y="3378754"/>
              <a:ext cx="50752" cy="56782"/>
            </a:xfrm>
            <a:custGeom>
              <a:avLst/>
              <a:gdLst/>
              <a:ahLst/>
              <a:cxnLst/>
              <a:rect l="l" t="t" r="r" b="b"/>
              <a:pathLst>
                <a:path w="1936" h="2166" extrusionOk="0">
                  <a:moveTo>
                    <a:pt x="723" y="1"/>
                  </a:moveTo>
                  <a:cubicBezTo>
                    <a:pt x="333" y="1"/>
                    <a:pt x="1" y="333"/>
                    <a:pt x="1" y="722"/>
                  </a:cubicBezTo>
                  <a:lnTo>
                    <a:pt x="1" y="1199"/>
                  </a:lnTo>
                  <a:cubicBezTo>
                    <a:pt x="1" y="1733"/>
                    <a:pt x="434" y="2166"/>
                    <a:pt x="968" y="2166"/>
                  </a:cubicBezTo>
                  <a:cubicBezTo>
                    <a:pt x="1488" y="2166"/>
                    <a:pt x="1935" y="1733"/>
                    <a:pt x="1935" y="1199"/>
                  </a:cubicBezTo>
                  <a:lnTo>
                    <a:pt x="1935" y="722"/>
                  </a:lnTo>
                  <a:cubicBezTo>
                    <a:pt x="1935" y="333"/>
                    <a:pt x="1603" y="1"/>
                    <a:pt x="1213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7365;p94"/>
            <p:cNvSpPr/>
            <p:nvPr/>
          </p:nvSpPr>
          <p:spPr>
            <a:xfrm>
              <a:off x="2335751" y="3379147"/>
              <a:ext cx="34473" cy="56441"/>
            </a:xfrm>
            <a:custGeom>
              <a:avLst/>
              <a:gdLst/>
              <a:ahLst/>
              <a:cxnLst/>
              <a:rect l="l" t="t" r="r" b="b"/>
              <a:pathLst>
                <a:path w="1315" h="2153" extrusionOk="0">
                  <a:moveTo>
                    <a:pt x="723" y="0"/>
                  </a:moveTo>
                  <a:cubicBezTo>
                    <a:pt x="318" y="0"/>
                    <a:pt x="1" y="318"/>
                    <a:pt x="1" y="722"/>
                  </a:cubicBezTo>
                  <a:lnTo>
                    <a:pt x="1" y="1198"/>
                  </a:lnTo>
                  <a:cubicBezTo>
                    <a:pt x="1" y="1746"/>
                    <a:pt x="452" y="2152"/>
                    <a:pt x="952" y="2152"/>
                  </a:cubicBezTo>
                  <a:cubicBezTo>
                    <a:pt x="1072" y="2152"/>
                    <a:pt x="1195" y="2129"/>
                    <a:pt x="1314" y="2079"/>
                  </a:cubicBezTo>
                  <a:cubicBezTo>
                    <a:pt x="953" y="1934"/>
                    <a:pt x="723" y="1573"/>
                    <a:pt x="723" y="1184"/>
                  </a:cubicBezTo>
                  <a:lnTo>
                    <a:pt x="723" y="707"/>
                  </a:lnTo>
                  <a:cubicBezTo>
                    <a:pt x="723" y="361"/>
                    <a:pt x="982" y="72"/>
                    <a:pt x="1314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7366;p94"/>
            <p:cNvSpPr/>
            <p:nvPr/>
          </p:nvSpPr>
          <p:spPr>
            <a:xfrm>
              <a:off x="2335751" y="3378754"/>
              <a:ext cx="50359" cy="25429"/>
            </a:xfrm>
            <a:custGeom>
              <a:avLst/>
              <a:gdLst/>
              <a:ahLst/>
              <a:cxnLst/>
              <a:rect l="l" t="t" r="r" b="b"/>
              <a:pathLst>
                <a:path w="1921" h="970" extrusionOk="0">
                  <a:moveTo>
                    <a:pt x="723" y="1"/>
                  </a:moveTo>
                  <a:cubicBezTo>
                    <a:pt x="318" y="1"/>
                    <a:pt x="1" y="333"/>
                    <a:pt x="1" y="722"/>
                  </a:cubicBezTo>
                  <a:cubicBezTo>
                    <a:pt x="577" y="883"/>
                    <a:pt x="1178" y="969"/>
                    <a:pt x="1781" y="969"/>
                  </a:cubicBezTo>
                  <a:cubicBezTo>
                    <a:pt x="1827" y="969"/>
                    <a:pt x="1874" y="969"/>
                    <a:pt x="1921" y="968"/>
                  </a:cubicBezTo>
                  <a:lnTo>
                    <a:pt x="1921" y="722"/>
                  </a:lnTo>
                  <a:cubicBezTo>
                    <a:pt x="1921" y="333"/>
                    <a:pt x="1589" y="1"/>
                    <a:pt x="119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7367;p94"/>
            <p:cNvSpPr/>
            <p:nvPr/>
          </p:nvSpPr>
          <p:spPr>
            <a:xfrm>
              <a:off x="2335751" y="3379147"/>
              <a:ext cx="34473" cy="22728"/>
            </a:xfrm>
            <a:custGeom>
              <a:avLst/>
              <a:gdLst/>
              <a:ahLst/>
              <a:cxnLst/>
              <a:rect l="l" t="t" r="r" b="b"/>
              <a:pathLst>
                <a:path w="1315" h="867" extrusionOk="0">
                  <a:moveTo>
                    <a:pt x="723" y="0"/>
                  </a:moveTo>
                  <a:cubicBezTo>
                    <a:pt x="318" y="0"/>
                    <a:pt x="1" y="318"/>
                    <a:pt x="1" y="722"/>
                  </a:cubicBezTo>
                  <a:cubicBezTo>
                    <a:pt x="232" y="780"/>
                    <a:pt x="477" y="837"/>
                    <a:pt x="723" y="866"/>
                  </a:cubicBezTo>
                  <a:lnTo>
                    <a:pt x="723" y="722"/>
                  </a:lnTo>
                  <a:lnTo>
                    <a:pt x="723" y="707"/>
                  </a:lnTo>
                  <a:cubicBezTo>
                    <a:pt x="723" y="361"/>
                    <a:pt x="982" y="72"/>
                    <a:pt x="1314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7368;p94"/>
            <p:cNvSpPr/>
            <p:nvPr/>
          </p:nvSpPr>
          <p:spPr>
            <a:xfrm>
              <a:off x="2298290" y="3535415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1" y="1"/>
                  </a:moveTo>
                  <a:lnTo>
                    <a:pt x="1" y="954"/>
                  </a:lnTo>
                  <a:lnTo>
                    <a:pt x="953" y="954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7369;p94"/>
            <p:cNvSpPr/>
            <p:nvPr/>
          </p:nvSpPr>
          <p:spPr>
            <a:xfrm>
              <a:off x="2297163" y="3535415"/>
              <a:ext cx="27657" cy="18849"/>
            </a:xfrm>
            <a:custGeom>
              <a:avLst/>
              <a:gdLst/>
              <a:ahLst/>
              <a:cxnLst/>
              <a:rect l="l" t="t" r="r" b="b"/>
              <a:pathLst>
                <a:path w="1055" h="719" extrusionOk="0">
                  <a:moveTo>
                    <a:pt x="44" y="1"/>
                  </a:moveTo>
                  <a:lnTo>
                    <a:pt x="44" y="492"/>
                  </a:lnTo>
                  <a:cubicBezTo>
                    <a:pt x="44" y="535"/>
                    <a:pt x="29" y="578"/>
                    <a:pt x="0" y="622"/>
                  </a:cubicBezTo>
                  <a:cubicBezTo>
                    <a:pt x="166" y="687"/>
                    <a:pt x="343" y="719"/>
                    <a:pt x="522" y="719"/>
                  </a:cubicBezTo>
                  <a:cubicBezTo>
                    <a:pt x="700" y="719"/>
                    <a:pt x="881" y="687"/>
                    <a:pt x="1054" y="622"/>
                  </a:cubicBezTo>
                  <a:cubicBezTo>
                    <a:pt x="1011" y="578"/>
                    <a:pt x="996" y="535"/>
                    <a:pt x="996" y="492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7370;p94"/>
            <p:cNvSpPr/>
            <p:nvPr/>
          </p:nvSpPr>
          <p:spPr>
            <a:xfrm>
              <a:off x="2273307" y="3555102"/>
              <a:ext cx="74975" cy="93116"/>
            </a:xfrm>
            <a:custGeom>
              <a:avLst/>
              <a:gdLst/>
              <a:ahLst/>
              <a:cxnLst/>
              <a:rect l="l" t="t" r="r" b="b"/>
              <a:pathLst>
                <a:path w="2860" h="3552" extrusionOk="0">
                  <a:moveTo>
                    <a:pt x="694" y="0"/>
                  </a:moveTo>
                  <a:lnTo>
                    <a:pt x="261" y="231"/>
                  </a:lnTo>
                  <a:cubicBezTo>
                    <a:pt x="102" y="304"/>
                    <a:pt x="1" y="477"/>
                    <a:pt x="1" y="650"/>
                  </a:cubicBezTo>
                  <a:lnTo>
                    <a:pt x="1" y="2036"/>
                  </a:lnTo>
                  <a:cubicBezTo>
                    <a:pt x="1" y="2556"/>
                    <a:pt x="145" y="3061"/>
                    <a:pt x="434" y="3494"/>
                  </a:cubicBezTo>
                  <a:lnTo>
                    <a:pt x="477" y="3552"/>
                  </a:lnTo>
                  <a:lnTo>
                    <a:pt x="2383" y="3552"/>
                  </a:lnTo>
                  <a:lnTo>
                    <a:pt x="2426" y="3494"/>
                  </a:lnTo>
                  <a:cubicBezTo>
                    <a:pt x="2715" y="3061"/>
                    <a:pt x="2859" y="2556"/>
                    <a:pt x="2859" y="2036"/>
                  </a:cubicBezTo>
                  <a:lnTo>
                    <a:pt x="2859" y="650"/>
                  </a:lnTo>
                  <a:cubicBezTo>
                    <a:pt x="2859" y="477"/>
                    <a:pt x="2758" y="304"/>
                    <a:pt x="2599" y="231"/>
                  </a:cubicBezTo>
                  <a:lnTo>
                    <a:pt x="2166" y="0"/>
                  </a:lnTo>
                  <a:cubicBezTo>
                    <a:pt x="2001" y="192"/>
                    <a:pt x="1554" y="203"/>
                    <a:pt x="1451" y="203"/>
                  </a:cubicBezTo>
                  <a:cubicBezTo>
                    <a:pt x="1438" y="203"/>
                    <a:pt x="1430" y="203"/>
                    <a:pt x="1430" y="203"/>
                  </a:cubicBezTo>
                  <a:cubicBezTo>
                    <a:pt x="1430" y="203"/>
                    <a:pt x="1422" y="203"/>
                    <a:pt x="1408" y="203"/>
                  </a:cubicBezTo>
                  <a:cubicBezTo>
                    <a:pt x="1303" y="203"/>
                    <a:pt x="847" y="192"/>
                    <a:pt x="694" y="0"/>
                  </a:cubicBezTo>
                  <a:close/>
                </a:path>
              </a:pathLst>
            </a:custGeom>
            <a:solidFill>
              <a:srgbClr val="D3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7371;p94"/>
            <p:cNvSpPr/>
            <p:nvPr/>
          </p:nvSpPr>
          <p:spPr>
            <a:xfrm>
              <a:off x="2285812" y="3648192"/>
              <a:ext cx="49966" cy="43936"/>
            </a:xfrm>
            <a:custGeom>
              <a:avLst/>
              <a:gdLst/>
              <a:ahLst/>
              <a:cxnLst/>
              <a:rect l="l" t="t" r="r" b="b"/>
              <a:pathLst>
                <a:path w="1906" h="1676" extrusionOk="0">
                  <a:moveTo>
                    <a:pt x="0" y="1"/>
                  </a:moveTo>
                  <a:lnTo>
                    <a:pt x="0" y="1430"/>
                  </a:lnTo>
                  <a:cubicBezTo>
                    <a:pt x="0" y="1560"/>
                    <a:pt x="101" y="1675"/>
                    <a:pt x="246" y="1675"/>
                  </a:cubicBezTo>
                  <a:lnTo>
                    <a:pt x="1675" y="1675"/>
                  </a:lnTo>
                  <a:cubicBezTo>
                    <a:pt x="1805" y="1675"/>
                    <a:pt x="1906" y="1560"/>
                    <a:pt x="1906" y="1430"/>
                  </a:cubicBezTo>
                  <a:lnTo>
                    <a:pt x="1906" y="1"/>
                  </a:ln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17372;p94"/>
            <p:cNvSpPr/>
            <p:nvPr/>
          </p:nvSpPr>
          <p:spPr>
            <a:xfrm>
              <a:off x="2273307" y="3565693"/>
              <a:ext cx="12531" cy="82525"/>
            </a:xfrm>
            <a:custGeom>
              <a:avLst/>
              <a:gdLst/>
              <a:ahLst/>
              <a:cxnLst/>
              <a:rect l="l" t="t" r="r" b="b"/>
              <a:pathLst>
                <a:path w="478" h="3148" extrusionOk="0">
                  <a:moveTo>
                    <a:pt x="73" y="1"/>
                  </a:moveTo>
                  <a:cubicBezTo>
                    <a:pt x="30" y="73"/>
                    <a:pt x="1" y="159"/>
                    <a:pt x="1" y="246"/>
                  </a:cubicBezTo>
                  <a:lnTo>
                    <a:pt x="1" y="1632"/>
                  </a:lnTo>
                  <a:cubicBezTo>
                    <a:pt x="1" y="2152"/>
                    <a:pt x="160" y="2657"/>
                    <a:pt x="448" y="3090"/>
                  </a:cubicBezTo>
                  <a:lnTo>
                    <a:pt x="477" y="3148"/>
                  </a:lnTo>
                  <a:lnTo>
                    <a:pt x="477" y="535"/>
                  </a:lnTo>
                  <a:cubicBezTo>
                    <a:pt x="477" y="390"/>
                    <a:pt x="405" y="246"/>
                    <a:pt x="290" y="159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17373;p94"/>
            <p:cNvSpPr/>
            <p:nvPr/>
          </p:nvSpPr>
          <p:spPr>
            <a:xfrm>
              <a:off x="2335751" y="3565693"/>
              <a:ext cx="12898" cy="82525"/>
            </a:xfrm>
            <a:custGeom>
              <a:avLst/>
              <a:gdLst/>
              <a:ahLst/>
              <a:cxnLst/>
              <a:rect l="l" t="t" r="r" b="b"/>
              <a:pathLst>
                <a:path w="492" h="3148" extrusionOk="0">
                  <a:moveTo>
                    <a:pt x="419" y="1"/>
                  </a:moveTo>
                  <a:lnTo>
                    <a:pt x="203" y="159"/>
                  </a:lnTo>
                  <a:cubicBezTo>
                    <a:pt x="73" y="246"/>
                    <a:pt x="1" y="390"/>
                    <a:pt x="1" y="535"/>
                  </a:cubicBezTo>
                  <a:lnTo>
                    <a:pt x="1" y="3148"/>
                  </a:lnTo>
                  <a:lnTo>
                    <a:pt x="44" y="3090"/>
                  </a:lnTo>
                  <a:cubicBezTo>
                    <a:pt x="333" y="2657"/>
                    <a:pt x="477" y="2152"/>
                    <a:pt x="477" y="1632"/>
                  </a:cubicBezTo>
                  <a:lnTo>
                    <a:pt x="477" y="246"/>
                  </a:lnTo>
                  <a:cubicBezTo>
                    <a:pt x="492" y="159"/>
                    <a:pt x="463" y="73"/>
                    <a:pt x="419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7374;p94"/>
            <p:cNvSpPr/>
            <p:nvPr/>
          </p:nvSpPr>
          <p:spPr>
            <a:xfrm>
              <a:off x="2291867" y="3547998"/>
              <a:ext cx="38248" cy="100220"/>
            </a:xfrm>
            <a:custGeom>
              <a:avLst/>
              <a:gdLst/>
              <a:ahLst/>
              <a:cxnLst/>
              <a:rect l="l" t="t" r="r" b="b"/>
              <a:pathLst>
                <a:path w="1459" h="3823" extrusionOk="0">
                  <a:moveTo>
                    <a:pt x="231" y="1"/>
                  </a:moveTo>
                  <a:cubicBezTo>
                    <a:pt x="220" y="1"/>
                    <a:pt x="210" y="4"/>
                    <a:pt x="202" y="12"/>
                  </a:cubicBezTo>
                  <a:lnTo>
                    <a:pt x="0" y="271"/>
                  </a:lnTo>
                  <a:lnTo>
                    <a:pt x="318" y="676"/>
                  </a:lnTo>
                  <a:cubicBezTo>
                    <a:pt x="343" y="701"/>
                    <a:pt x="373" y="716"/>
                    <a:pt x="405" y="716"/>
                  </a:cubicBezTo>
                  <a:cubicBezTo>
                    <a:pt x="428" y="716"/>
                    <a:pt x="452" y="708"/>
                    <a:pt x="477" y="690"/>
                  </a:cubicBezTo>
                  <a:lnTo>
                    <a:pt x="607" y="575"/>
                  </a:lnTo>
                  <a:lnTo>
                    <a:pt x="607" y="3823"/>
                  </a:lnTo>
                  <a:lnTo>
                    <a:pt x="852" y="3823"/>
                  </a:lnTo>
                  <a:lnTo>
                    <a:pt x="852" y="575"/>
                  </a:lnTo>
                  <a:lnTo>
                    <a:pt x="982" y="690"/>
                  </a:lnTo>
                  <a:cubicBezTo>
                    <a:pt x="1006" y="708"/>
                    <a:pt x="1030" y="716"/>
                    <a:pt x="1053" y="716"/>
                  </a:cubicBezTo>
                  <a:cubicBezTo>
                    <a:pt x="1085" y="716"/>
                    <a:pt x="1115" y="701"/>
                    <a:pt x="1141" y="676"/>
                  </a:cubicBezTo>
                  <a:lnTo>
                    <a:pt x="1458" y="271"/>
                  </a:lnTo>
                  <a:lnTo>
                    <a:pt x="1256" y="26"/>
                  </a:lnTo>
                  <a:cubicBezTo>
                    <a:pt x="1249" y="12"/>
                    <a:pt x="1238" y="4"/>
                    <a:pt x="1227" y="4"/>
                  </a:cubicBezTo>
                  <a:cubicBezTo>
                    <a:pt x="1216" y="4"/>
                    <a:pt x="1206" y="12"/>
                    <a:pt x="1198" y="26"/>
                  </a:cubicBezTo>
                  <a:lnTo>
                    <a:pt x="736" y="474"/>
                  </a:lnTo>
                  <a:lnTo>
                    <a:pt x="260" y="12"/>
                  </a:lnTo>
                  <a:cubicBezTo>
                    <a:pt x="253" y="4"/>
                    <a:pt x="242" y="1"/>
                    <a:pt x="231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17375;p94"/>
            <p:cNvSpPr/>
            <p:nvPr/>
          </p:nvSpPr>
          <p:spPr>
            <a:xfrm>
              <a:off x="2307754" y="3660670"/>
              <a:ext cx="6449" cy="31458"/>
            </a:xfrm>
            <a:custGeom>
              <a:avLst/>
              <a:gdLst/>
              <a:ahLst/>
              <a:cxnLst/>
              <a:rect l="l" t="t" r="r" b="b"/>
              <a:pathLst>
                <a:path w="246" h="1200" extrusionOk="0">
                  <a:moveTo>
                    <a:pt x="130" y="1"/>
                  </a:moveTo>
                  <a:cubicBezTo>
                    <a:pt x="58" y="1"/>
                    <a:pt x="1" y="59"/>
                    <a:pt x="1" y="116"/>
                  </a:cubicBezTo>
                  <a:lnTo>
                    <a:pt x="1" y="1199"/>
                  </a:lnTo>
                  <a:lnTo>
                    <a:pt x="246" y="1199"/>
                  </a:lnTo>
                  <a:lnTo>
                    <a:pt x="246" y="116"/>
                  </a:lnTo>
                  <a:cubicBezTo>
                    <a:pt x="246" y="59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17376;p94"/>
            <p:cNvSpPr/>
            <p:nvPr/>
          </p:nvSpPr>
          <p:spPr>
            <a:xfrm>
              <a:off x="2285812" y="3485475"/>
              <a:ext cx="50359" cy="56415"/>
            </a:xfrm>
            <a:custGeom>
              <a:avLst/>
              <a:gdLst/>
              <a:ahLst/>
              <a:cxnLst/>
              <a:rect l="l" t="t" r="r" b="b"/>
              <a:pathLst>
                <a:path w="1921" h="2152" extrusionOk="0">
                  <a:moveTo>
                    <a:pt x="722" y="0"/>
                  </a:moveTo>
                  <a:cubicBezTo>
                    <a:pt x="332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18"/>
                    <a:pt x="433" y="2151"/>
                    <a:pt x="967" y="2151"/>
                  </a:cubicBezTo>
                  <a:cubicBezTo>
                    <a:pt x="1487" y="2151"/>
                    <a:pt x="1920" y="1718"/>
                    <a:pt x="1920" y="1199"/>
                  </a:cubicBezTo>
                  <a:lnTo>
                    <a:pt x="1920" y="722"/>
                  </a:lnTo>
                  <a:cubicBezTo>
                    <a:pt x="1920" y="318"/>
                    <a:pt x="1603" y="0"/>
                    <a:pt x="1198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17377;p94"/>
            <p:cNvSpPr/>
            <p:nvPr/>
          </p:nvSpPr>
          <p:spPr>
            <a:xfrm>
              <a:off x="2285812" y="3485475"/>
              <a:ext cx="34447" cy="56441"/>
            </a:xfrm>
            <a:custGeom>
              <a:avLst/>
              <a:gdLst/>
              <a:ahLst/>
              <a:cxnLst/>
              <a:rect l="l" t="t" r="r" b="b"/>
              <a:pathLst>
                <a:path w="1314" h="2153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46"/>
                    <a:pt x="442" y="2152"/>
                    <a:pt x="946" y="2152"/>
                  </a:cubicBezTo>
                  <a:cubicBezTo>
                    <a:pt x="1067" y="2152"/>
                    <a:pt x="1191" y="2129"/>
                    <a:pt x="1314" y="2079"/>
                  </a:cubicBezTo>
                  <a:cubicBezTo>
                    <a:pt x="953" y="1935"/>
                    <a:pt x="708" y="1574"/>
                    <a:pt x="722" y="1199"/>
                  </a:cubicBezTo>
                  <a:lnTo>
                    <a:pt x="722" y="708"/>
                  </a:lnTo>
                  <a:cubicBezTo>
                    <a:pt x="722" y="361"/>
                    <a:pt x="967" y="73"/>
                    <a:pt x="1314" y="15"/>
                  </a:cubicBezTo>
                  <a:cubicBezTo>
                    <a:pt x="1271" y="0"/>
                    <a:pt x="1242" y="0"/>
                    <a:pt x="1198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17378;p94"/>
            <p:cNvSpPr/>
            <p:nvPr/>
          </p:nvSpPr>
          <p:spPr>
            <a:xfrm>
              <a:off x="2285418" y="3485082"/>
              <a:ext cx="50359" cy="25429"/>
            </a:xfrm>
            <a:custGeom>
              <a:avLst/>
              <a:gdLst/>
              <a:ahLst/>
              <a:cxnLst/>
              <a:rect l="l" t="t" r="r" b="b"/>
              <a:pathLst>
                <a:path w="1921" h="970" extrusionOk="0">
                  <a:moveTo>
                    <a:pt x="723" y="1"/>
                  </a:moveTo>
                  <a:cubicBezTo>
                    <a:pt x="333" y="1"/>
                    <a:pt x="1" y="319"/>
                    <a:pt x="1" y="723"/>
                  </a:cubicBezTo>
                  <a:lnTo>
                    <a:pt x="15" y="737"/>
                  </a:lnTo>
                  <a:cubicBezTo>
                    <a:pt x="591" y="884"/>
                    <a:pt x="1192" y="970"/>
                    <a:pt x="1783" y="970"/>
                  </a:cubicBezTo>
                  <a:cubicBezTo>
                    <a:pt x="1829" y="970"/>
                    <a:pt x="1875" y="969"/>
                    <a:pt x="1921" y="968"/>
                  </a:cubicBezTo>
                  <a:lnTo>
                    <a:pt x="1921" y="723"/>
                  </a:lnTo>
                  <a:cubicBezTo>
                    <a:pt x="1921" y="319"/>
                    <a:pt x="1603" y="1"/>
                    <a:pt x="119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7379;p94"/>
            <p:cNvSpPr/>
            <p:nvPr/>
          </p:nvSpPr>
          <p:spPr>
            <a:xfrm>
              <a:off x="2285812" y="3485475"/>
              <a:ext cx="34447" cy="23095"/>
            </a:xfrm>
            <a:custGeom>
              <a:avLst/>
              <a:gdLst/>
              <a:ahLst/>
              <a:cxnLst/>
              <a:rect l="l" t="t" r="r" b="b"/>
              <a:pathLst>
                <a:path w="1314" h="881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cubicBezTo>
                    <a:pt x="231" y="794"/>
                    <a:pt x="477" y="838"/>
                    <a:pt x="722" y="881"/>
                  </a:cubicBezTo>
                  <a:lnTo>
                    <a:pt x="722" y="722"/>
                  </a:lnTo>
                  <a:cubicBezTo>
                    <a:pt x="722" y="361"/>
                    <a:pt x="967" y="73"/>
                    <a:pt x="1314" y="15"/>
                  </a:cubicBezTo>
                  <a:cubicBezTo>
                    <a:pt x="1271" y="0"/>
                    <a:pt x="1242" y="0"/>
                    <a:pt x="1198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7380;p94"/>
            <p:cNvSpPr/>
            <p:nvPr/>
          </p:nvSpPr>
          <p:spPr>
            <a:xfrm>
              <a:off x="2398588" y="3535415"/>
              <a:ext cx="24983" cy="25009"/>
            </a:xfrm>
            <a:custGeom>
              <a:avLst/>
              <a:gdLst/>
              <a:ahLst/>
              <a:cxnLst/>
              <a:rect l="l" t="t" r="r" b="b"/>
              <a:pathLst>
                <a:path w="953" h="954" extrusionOk="0">
                  <a:moveTo>
                    <a:pt x="0" y="1"/>
                  </a:moveTo>
                  <a:lnTo>
                    <a:pt x="0" y="954"/>
                  </a:lnTo>
                  <a:lnTo>
                    <a:pt x="953" y="954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7381;p94"/>
            <p:cNvSpPr/>
            <p:nvPr/>
          </p:nvSpPr>
          <p:spPr>
            <a:xfrm>
              <a:off x="2397435" y="3535415"/>
              <a:ext cx="27290" cy="18849"/>
            </a:xfrm>
            <a:custGeom>
              <a:avLst/>
              <a:gdLst/>
              <a:ahLst/>
              <a:cxnLst/>
              <a:rect l="l" t="t" r="r" b="b"/>
              <a:pathLst>
                <a:path w="1041" h="719" extrusionOk="0">
                  <a:moveTo>
                    <a:pt x="44" y="1"/>
                  </a:moveTo>
                  <a:lnTo>
                    <a:pt x="44" y="492"/>
                  </a:lnTo>
                  <a:cubicBezTo>
                    <a:pt x="44" y="535"/>
                    <a:pt x="30" y="578"/>
                    <a:pt x="1" y="622"/>
                  </a:cubicBezTo>
                  <a:cubicBezTo>
                    <a:pt x="167" y="687"/>
                    <a:pt x="344" y="719"/>
                    <a:pt x="520" y="719"/>
                  </a:cubicBezTo>
                  <a:cubicBezTo>
                    <a:pt x="697" y="719"/>
                    <a:pt x="874" y="687"/>
                    <a:pt x="1040" y="622"/>
                  </a:cubicBezTo>
                  <a:cubicBezTo>
                    <a:pt x="1011" y="578"/>
                    <a:pt x="997" y="535"/>
                    <a:pt x="997" y="492"/>
                  </a:cubicBezTo>
                  <a:lnTo>
                    <a:pt x="997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7382;p94"/>
            <p:cNvSpPr/>
            <p:nvPr/>
          </p:nvSpPr>
          <p:spPr>
            <a:xfrm>
              <a:off x="2373606" y="3555102"/>
              <a:ext cx="75316" cy="93116"/>
            </a:xfrm>
            <a:custGeom>
              <a:avLst/>
              <a:gdLst/>
              <a:ahLst/>
              <a:cxnLst/>
              <a:rect l="l" t="t" r="r" b="b"/>
              <a:pathLst>
                <a:path w="2873" h="3552" extrusionOk="0">
                  <a:moveTo>
                    <a:pt x="693" y="0"/>
                  </a:moveTo>
                  <a:lnTo>
                    <a:pt x="260" y="231"/>
                  </a:lnTo>
                  <a:cubicBezTo>
                    <a:pt x="101" y="304"/>
                    <a:pt x="0" y="477"/>
                    <a:pt x="0" y="650"/>
                  </a:cubicBezTo>
                  <a:lnTo>
                    <a:pt x="0" y="2036"/>
                  </a:lnTo>
                  <a:cubicBezTo>
                    <a:pt x="0" y="2556"/>
                    <a:pt x="159" y="3061"/>
                    <a:pt x="448" y="3494"/>
                  </a:cubicBezTo>
                  <a:lnTo>
                    <a:pt x="477" y="3552"/>
                  </a:lnTo>
                  <a:lnTo>
                    <a:pt x="2382" y="3552"/>
                  </a:lnTo>
                  <a:lnTo>
                    <a:pt x="2425" y="3494"/>
                  </a:lnTo>
                  <a:cubicBezTo>
                    <a:pt x="2714" y="3061"/>
                    <a:pt x="2873" y="2556"/>
                    <a:pt x="2858" y="2036"/>
                  </a:cubicBezTo>
                  <a:lnTo>
                    <a:pt x="2858" y="650"/>
                  </a:lnTo>
                  <a:cubicBezTo>
                    <a:pt x="2858" y="477"/>
                    <a:pt x="2757" y="304"/>
                    <a:pt x="2599" y="231"/>
                  </a:cubicBezTo>
                  <a:lnTo>
                    <a:pt x="2166" y="0"/>
                  </a:lnTo>
                  <a:cubicBezTo>
                    <a:pt x="2000" y="192"/>
                    <a:pt x="1553" y="203"/>
                    <a:pt x="1451" y="203"/>
                  </a:cubicBezTo>
                  <a:cubicBezTo>
                    <a:pt x="1437" y="203"/>
                    <a:pt x="1429" y="203"/>
                    <a:pt x="1429" y="203"/>
                  </a:cubicBezTo>
                  <a:cubicBezTo>
                    <a:pt x="1429" y="203"/>
                    <a:pt x="1422" y="203"/>
                    <a:pt x="1408" y="203"/>
                  </a:cubicBezTo>
                  <a:cubicBezTo>
                    <a:pt x="1305" y="203"/>
                    <a:pt x="859" y="192"/>
                    <a:pt x="693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7383;p94"/>
            <p:cNvSpPr/>
            <p:nvPr/>
          </p:nvSpPr>
          <p:spPr>
            <a:xfrm>
              <a:off x="2386084" y="3485475"/>
              <a:ext cx="50359" cy="56415"/>
            </a:xfrm>
            <a:custGeom>
              <a:avLst/>
              <a:gdLst/>
              <a:ahLst/>
              <a:cxnLst/>
              <a:rect l="l" t="t" r="r" b="b"/>
              <a:pathLst>
                <a:path w="1921" h="2152" extrusionOk="0">
                  <a:moveTo>
                    <a:pt x="722" y="0"/>
                  </a:moveTo>
                  <a:cubicBezTo>
                    <a:pt x="318" y="0"/>
                    <a:pt x="1" y="318"/>
                    <a:pt x="1" y="722"/>
                  </a:cubicBezTo>
                  <a:lnTo>
                    <a:pt x="1" y="1199"/>
                  </a:lnTo>
                  <a:cubicBezTo>
                    <a:pt x="1" y="1718"/>
                    <a:pt x="419" y="2151"/>
                    <a:pt x="953" y="2151"/>
                  </a:cubicBezTo>
                  <a:cubicBezTo>
                    <a:pt x="1488" y="2151"/>
                    <a:pt x="1921" y="1718"/>
                    <a:pt x="1921" y="1199"/>
                  </a:cubicBezTo>
                  <a:lnTo>
                    <a:pt x="1921" y="722"/>
                  </a:lnTo>
                  <a:cubicBezTo>
                    <a:pt x="1921" y="318"/>
                    <a:pt x="1603" y="0"/>
                    <a:pt x="1199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7384;p94"/>
            <p:cNvSpPr/>
            <p:nvPr/>
          </p:nvSpPr>
          <p:spPr>
            <a:xfrm>
              <a:off x="2385717" y="3485475"/>
              <a:ext cx="34840" cy="56441"/>
            </a:xfrm>
            <a:custGeom>
              <a:avLst/>
              <a:gdLst/>
              <a:ahLst/>
              <a:cxnLst/>
              <a:rect l="l" t="t" r="r" b="b"/>
              <a:pathLst>
                <a:path w="1329" h="2153" extrusionOk="0">
                  <a:moveTo>
                    <a:pt x="722" y="0"/>
                  </a:moveTo>
                  <a:cubicBezTo>
                    <a:pt x="332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46"/>
                    <a:pt x="451" y="2152"/>
                    <a:pt x="952" y="2152"/>
                  </a:cubicBezTo>
                  <a:cubicBezTo>
                    <a:pt x="1071" y="2152"/>
                    <a:pt x="1194" y="2129"/>
                    <a:pt x="1314" y="2079"/>
                  </a:cubicBezTo>
                  <a:cubicBezTo>
                    <a:pt x="953" y="1935"/>
                    <a:pt x="722" y="1574"/>
                    <a:pt x="722" y="1199"/>
                  </a:cubicBezTo>
                  <a:lnTo>
                    <a:pt x="722" y="708"/>
                  </a:lnTo>
                  <a:cubicBezTo>
                    <a:pt x="736" y="361"/>
                    <a:pt x="982" y="73"/>
                    <a:pt x="1328" y="15"/>
                  </a:cubicBezTo>
                  <a:cubicBezTo>
                    <a:pt x="1285" y="0"/>
                    <a:pt x="1242" y="0"/>
                    <a:pt x="1198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7385;p94"/>
            <p:cNvSpPr/>
            <p:nvPr/>
          </p:nvSpPr>
          <p:spPr>
            <a:xfrm>
              <a:off x="2386084" y="3648192"/>
              <a:ext cx="49992" cy="43936"/>
            </a:xfrm>
            <a:custGeom>
              <a:avLst/>
              <a:gdLst/>
              <a:ahLst/>
              <a:cxnLst/>
              <a:rect l="l" t="t" r="r" b="b"/>
              <a:pathLst>
                <a:path w="1907" h="1676" extrusionOk="0">
                  <a:moveTo>
                    <a:pt x="1" y="1"/>
                  </a:moveTo>
                  <a:lnTo>
                    <a:pt x="1" y="1430"/>
                  </a:lnTo>
                  <a:cubicBezTo>
                    <a:pt x="1" y="1560"/>
                    <a:pt x="102" y="1675"/>
                    <a:pt x="232" y="1675"/>
                  </a:cubicBezTo>
                  <a:lnTo>
                    <a:pt x="1675" y="1675"/>
                  </a:lnTo>
                  <a:cubicBezTo>
                    <a:pt x="1805" y="1675"/>
                    <a:pt x="1906" y="1560"/>
                    <a:pt x="1906" y="1430"/>
                  </a:cubicBezTo>
                  <a:lnTo>
                    <a:pt x="1906" y="1"/>
                  </a:ln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7386;p94"/>
            <p:cNvSpPr/>
            <p:nvPr/>
          </p:nvSpPr>
          <p:spPr>
            <a:xfrm>
              <a:off x="2373606" y="3565693"/>
              <a:ext cx="12505" cy="82525"/>
            </a:xfrm>
            <a:custGeom>
              <a:avLst/>
              <a:gdLst/>
              <a:ahLst/>
              <a:cxnLst/>
              <a:rect l="l" t="t" r="r" b="b"/>
              <a:pathLst>
                <a:path w="477" h="3148" extrusionOk="0">
                  <a:moveTo>
                    <a:pt x="72" y="1"/>
                  </a:moveTo>
                  <a:cubicBezTo>
                    <a:pt x="15" y="73"/>
                    <a:pt x="0" y="159"/>
                    <a:pt x="0" y="246"/>
                  </a:cubicBezTo>
                  <a:lnTo>
                    <a:pt x="0" y="1632"/>
                  </a:lnTo>
                  <a:cubicBezTo>
                    <a:pt x="0" y="2152"/>
                    <a:pt x="145" y="2657"/>
                    <a:pt x="433" y="3090"/>
                  </a:cubicBezTo>
                  <a:lnTo>
                    <a:pt x="477" y="3148"/>
                  </a:lnTo>
                  <a:lnTo>
                    <a:pt x="477" y="535"/>
                  </a:lnTo>
                  <a:cubicBezTo>
                    <a:pt x="477" y="390"/>
                    <a:pt x="404" y="246"/>
                    <a:pt x="289" y="159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7387;p94"/>
            <p:cNvSpPr/>
            <p:nvPr/>
          </p:nvSpPr>
          <p:spPr>
            <a:xfrm>
              <a:off x="2436050" y="3565693"/>
              <a:ext cx="12505" cy="82525"/>
            </a:xfrm>
            <a:custGeom>
              <a:avLst/>
              <a:gdLst/>
              <a:ahLst/>
              <a:cxnLst/>
              <a:rect l="l" t="t" r="r" b="b"/>
              <a:pathLst>
                <a:path w="477" h="3148" extrusionOk="0">
                  <a:moveTo>
                    <a:pt x="404" y="1"/>
                  </a:moveTo>
                  <a:lnTo>
                    <a:pt x="188" y="159"/>
                  </a:lnTo>
                  <a:cubicBezTo>
                    <a:pt x="72" y="246"/>
                    <a:pt x="0" y="390"/>
                    <a:pt x="0" y="535"/>
                  </a:cubicBezTo>
                  <a:lnTo>
                    <a:pt x="0" y="3148"/>
                  </a:lnTo>
                  <a:lnTo>
                    <a:pt x="43" y="3090"/>
                  </a:lnTo>
                  <a:cubicBezTo>
                    <a:pt x="332" y="2657"/>
                    <a:pt x="476" y="2152"/>
                    <a:pt x="476" y="1632"/>
                  </a:cubicBezTo>
                  <a:lnTo>
                    <a:pt x="476" y="246"/>
                  </a:lnTo>
                  <a:cubicBezTo>
                    <a:pt x="476" y="159"/>
                    <a:pt x="462" y="73"/>
                    <a:pt x="404" y="1"/>
                  </a:cubicBez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7388;p94"/>
            <p:cNvSpPr/>
            <p:nvPr/>
          </p:nvSpPr>
          <p:spPr>
            <a:xfrm>
              <a:off x="2391773" y="3548103"/>
              <a:ext cx="38615" cy="100115"/>
            </a:xfrm>
            <a:custGeom>
              <a:avLst/>
              <a:gdLst/>
              <a:ahLst/>
              <a:cxnLst/>
              <a:rect l="l" t="t" r="r" b="b"/>
              <a:pathLst>
                <a:path w="1473" h="3819" extrusionOk="0">
                  <a:moveTo>
                    <a:pt x="244" y="0"/>
                  </a:moveTo>
                  <a:cubicBezTo>
                    <a:pt x="231" y="0"/>
                    <a:pt x="217" y="8"/>
                    <a:pt x="202" y="22"/>
                  </a:cubicBezTo>
                  <a:lnTo>
                    <a:pt x="0" y="267"/>
                  </a:lnTo>
                  <a:lnTo>
                    <a:pt x="332" y="672"/>
                  </a:lnTo>
                  <a:cubicBezTo>
                    <a:pt x="349" y="697"/>
                    <a:pt x="380" y="712"/>
                    <a:pt x="412" y="712"/>
                  </a:cubicBezTo>
                  <a:cubicBezTo>
                    <a:pt x="435" y="712"/>
                    <a:pt x="458" y="704"/>
                    <a:pt x="477" y="686"/>
                  </a:cubicBezTo>
                  <a:lnTo>
                    <a:pt x="621" y="571"/>
                  </a:lnTo>
                  <a:lnTo>
                    <a:pt x="621" y="3819"/>
                  </a:lnTo>
                  <a:lnTo>
                    <a:pt x="852" y="3819"/>
                  </a:lnTo>
                  <a:lnTo>
                    <a:pt x="852" y="571"/>
                  </a:lnTo>
                  <a:lnTo>
                    <a:pt x="996" y="686"/>
                  </a:lnTo>
                  <a:cubicBezTo>
                    <a:pt x="1014" y="704"/>
                    <a:pt x="1038" y="712"/>
                    <a:pt x="1061" y="712"/>
                  </a:cubicBezTo>
                  <a:cubicBezTo>
                    <a:pt x="1092" y="712"/>
                    <a:pt x="1124" y="697"/>
                    <a:pt x="1141" y="672"/>
                  </a:cubicBezTo>
                  <a:lnTo>
                    <a:pt x="1473" y="267"/>
                  </a:lnTo>
                  <a:lnTo>
                    <a:pt x="1271" y="22"/>
                  </a:lnTo>
                  <a:cubicBezTo>
                    <a:pt x="1256" y="8"/>
                    <a:pt x="1242" y="0"/>
                    <a:pt x="1229" y="0"/>
                  </a:cubicBezTo>
                  <a:cubicBezTo>
                    <a:pt x="1216" y="0"/>
                    <a:pt x="1206" y="8"/>
                    <a:pt x="1198" y="22"/>
                  </a:cubicBezTo>
                  <a:lnTo>
                    <a:pt x="736" y="484"/>
                  </a:lnTo>
                  <a:lnTo>
                    <a:pt x="274" y="22"/>
                  </a:lnTo>
                  <a:cubicBezTo>
                    <a:pt x="267" y="8"/>
                    <a:pt x="256" y="0"/>
                    <a:pt x="244" y="0"/>
                  </a:cubicBez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17389;p94"/>
            <p:cNvSpPr/>
            <p:nvPr/>
          </p:nvSpPr>
          <p:spPr>
            <a:xfrm>
              <a:off x="2408026" y="3660670"/>
              <a:ext cx="6082" cy="31458"/>
            </a:xfrm>
            <a:custGeom>
              <a:avLst/>
              <a:gdLst/>
              <a:ahLst/>
              <a:cxnLst/>
              <a:rect l="l" t="t" r="r" b="b"/>
              <a:pathLst>
                <a:path w="232" h="1200" extrusionOk="0">
                  <a:moveTo>
                    <a:pt x="116" y="1"/>
                  </a:moveTo>
                  <a:cubicBezTo>
                    <a:pt x="44" y="1"/>
                    <a:pt x="1" y="59"/>
                    <a:pt x="1" y="116"/>
                  </a:cubicBezTo>
                  <a:lnTo>
                    <a:pt x="1" y="1199"/>
                  </a:lnTo>
                  <a:lnTo>
                    <a:pt x="232" y="1199"/>
                  </a:lnTo>
                  <a:lnTo>
                    <a:pt x="232" y="116"/>
                  </a:lnTo>
                  <a:cubicBezTo>
                    <a:pt x="232" y="59"/>
                    <a:pt x="189" y="1"/>
                    <a:pt x="116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17390;p94"/>
            <p:cNvSpPr/>
            <p:nvPr/>
          </p:nvSpPr>
          <p:spPr>
            <a:xfrm>
              <a:off x="2385717" y="3485082"/>
              <a:ext cx="50359" cy="25429"/>
            </a:xfrm>
            <a:custGeom>
              <a:avLst/>
              <a:gdLst/>
              <a:ahLst/>
              <a:cxnLst/>
              <a:rect l="l" t="t" r="r" b="b"/>
              <a:pathLst>
                <a:path w="1921" h="970" extrusionOk="0">
                  <a:moveTo>
                    <a:pt x="722" y="1"/>
                  </a:moveTo>
                  <a:cubicBezTo>
                    <a:pt x="318" y="1"/>
                    <a:pt x="0" y="319"/>
                    <a:pt x="0" y="723"/>
                  </a:cubicBezTo>
                  <a:lnTo>
                    <a:pt x="15" y="737"/>
                  </a:lnTo>
                  <a:cubicBezTo>
                    <a:pt x="591" y="884"/>
                    <a:pt x="1179" y="970"/>
                    <a:pt x="1780" y="970"/>
                  </a:cubicBezTo>
                  <a:cubicBezTo>
                    <a:pt x="1826" y="970"/>
                    <a:pt x="1873" y="969"/>
                    <a:pt x="1920" y="968"/>
                  </a:cubicBezTo>
                  <a:lnTo>
                    <a:pt x="1920" y="723"/>
                  </a:lnTo>
                  <a:cubicBezTo>
                    <a:pt x="1920" y="319"/>
                    <a:pt x="1603" y="1"/>
                    <a:pt x="1198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7391;p94"/>
            <p:cNvSpPr/>
            <p:nvPr/>
          </p:nvSpPr>
          <p:spPr>
            <a:xfrm>
              <a:off x="2385717" y="3485475"/>
              <a:ext cx="34840" cy="23095"/>
            </a:xfrm>
            <a:custGeom>
              <a:avLst/>
              <a:gdLst/>
              <a:ahLst/>
              <a:cxnLst/>
              <a:rect l="l" t="t" r="r" b="b"/>
              <a:pathLst>
                <a:path w="1329" h="881" extrusionOk="0">
                  <a:moveTo>
                    <a:pt x="722" y="0"/>
                  </a:moveTo>
                  <a:cubicBezTo>
                    <a:pt x="332" y="0"/>
                    <a:pt x="0" y="318"/>
                    <a:pt x="0" y="722"/>
                  </a:cubicBezTo>
                  <a:cubicBezTo>
                    <a:pt x="246" y="794"/>
                    <a:pt x="477" y="838"/>
                    <a:pt x="722" y="881"/>
                  </a:cubicBezTo>
                  <a:lnTo>
                    <a:pt x="722" y="722"/>
                  </a:lnTo>
                  <a:cubicBezTo>
                    <a:pt x="736" y="361"/>
                    <a:pt x="982" y="73"/>
                    <a:pt x="1328" y="15"/>
                  </a:cubicBezTo>
                  <a:cubicBezTo>
                    <a:pt x="1285" y="0"/>
                    <a:pt x="1242" y="0"/>
                    <a:pt x="1198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7392;p94"/>
            <p:cNvSpPr/>
            <p:nvPr/>
          </p:nvSpPr>
          <p:spPr>
            <a:xfrm>
              <a:off x="2498861" y="3535415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0" y="1"/>
                  </a:moveTo>
                  <a:lnTo>
                    <a:pt x="0" y="954"/>
                  </a:lnTo>
                  <a:lnTo>
                    <a:pt x="953" y="954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7393;p94"/>
            <p:cNvSpPr/>
            <p:nvPr/>
          </p:nvSpPr>
          <p:spPr>
            <a:xfrm>
              <a:off x="2497340" y="3535415"/>
              <a:ext cx="27657" cy="18849"/>
            </a:xfrm>
            <a:custGeom>
              <a:avLst/>
              <a:gdLst/>
              <a:ahLst/>
              <a:cxnLst/>
              <a:rect l="l" t="t" r="r" b="b"/>
              <a:pathLst>
                <a:path w="1055" h="719" extrusionOk="0">
                  <a:moveTo>
                    <a:pt x="58" y="1"/>
                  </a:moveTo>
                  <a:lnTo>
                    <a:pt x="58" y="492"/>
                  </a:lnTo>
                  <a:cubicBezTo>
                    <a:pt x="58" y="535"/>
                    <a:pt x="30" y="578"/>
                    <a:pt x="1" y="622"/>
                  </a:cubicBezTo>
                  <a:cubicBezTo>
                    <a:pt x="174" y="687"/>
                    <a:pt x="354" y="719"/>
                    <a:pt x="533" y="719"/>
                  </a:cubicBezTo>
                  <a:cubicBezTo>
                    <a:pt x="712" y="719"/>
                    <a:pt x="888" y="687"/>
                    <a:pt x="1054" y="622"/>
                  </a:cubicBezTo>
                  <a:cubicBezTo>
                    <a:pt x="1026" y="578"/>
                    <a:pt x="1011" y="535"/>
                    <a:pt x="1011" y="492"/>
                  </a:cubicBezTo>
                  <a:lnTo>
                    <a:pt x="101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7394;p94"/>
            <p:cNvSpPr/>
            <p:nvPr/>
          </p:nvSpPr>
          <p:spPr>
            <a:xfrm>
              <a:off x="2473878" y="3555102"/>
              <a:ext cx="74949" cy="93116"/>
            </a:xfrm>
            <a:custGeom>
              <a:avLst/>
              <a:gdLst/>
              <a:ahLst/>
              <a:cxnLst/>
              <a:rect l="l" t="t" r="r" b="b"/>
              <a:pathLst>
                <a:path w="2859" h="3552" extrusionOk="0">
                  <a:moveTo>
                    <a:pt x="694" y="0"/>
                  </a:moveTo>
                  <a:lnTo>
                    <a:pt x="261" y="231"/>
                  </a:lnTo>
                  <a:cubicBezTo>
                    <a:pt x="102" y="304"/>
                    <a:pt x="1" y="477"/>
                    <a:pt x="1" y="650"/>
                  </a:cubicBezTo>
                  <a:lnTo>
                    <a:pt x="1" y="2036"/>
                  </a:lnTo>
                  <a:cubicBezTo>
                    <a:pt x="1" y="2556"/>
                    <a:pt x="145" y="3061"/>
                    <a:pt x="434" y="3494"/>
                  </a:cubicBezTo>
                  <a:lnTo>
                    <a:pt x="477" y="3552"/>
                  </a:lnTo>
                  <a:lnTo>
                    <a:pt x="2383" y="3552"/>
                  </a:lnTo>
                  <a:lnTo>
                    <a:pt x="2426" y="3494"/>
                  </a:lnTo>
                  <a:cubicBezTo>
                    <a:pt x="2715" y="3061"/>
                    <a:pt x="2859" y="2556"/>
                    <a:pt x="2859" y="2036"/>
                  </a:cubicBezTo>
                  <a:lnTo>
                    <a:pt x="2859" y="650"/>
                  </a:lnTo>
                  <a:cubicBezTo>
                    <a:pt x="2859" y="477"/>
                    <a:pt x="2758" y="304"/>
                    <a:pt x="2599" y="231"/>
                  </a:cubicBezTo>
                  <a:lnTo>
                    <a:pt x="2166" y="0"/>
                  </a:lnTo>
                  <a:cubicBezTo>
                    <a:pt x="2000" y="192"/>
                    <a:pt x="1554" y="203"/>
                    <a:pt x="1451" y="203"/>
                  </a:cubicBezTo>
                  <a:cubicBezTo>
                    <a:pt x="1437" y="203"/>
                    <a:pt x="1430" y="203"/>
                    <a:pt x="1430" y="203"/>
                  </a:cubicBezTo>
                  <a:cubicBezTo>
                    <a:pt x="1430" y="203"/>
                    <a:pt x="1422" y="203"/>
                    <a:pt x="1408" y="203"/>
                  </a:cubicBezTo>
                  <a:cubicBezTo>
                    <a:pt x="1303" y="203"/>
                    <a:pt x="846" y="192"/>
                    <a:pt x="694" y="0"/>
                  </a:cubicBezTo>
                  <a:close/>
                </a:path>
              </a:pathLst>
            </a:custGeom>
            <a:solidFill>
              <a:srgbClr val="9AA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7395;p94"/>
            <p:cNvSpPr/>
            <p:nvPr/>
          </p:nvSpPr>
          <p:spPr>
            <a:xfrm>
              <a:off x="2485989" y="3648192"/>
              <a:ext cx="49992" cy="43936"/>
            </a:xfrm>
            <a:custGeom>
              <a:avLst/>
              <a:gdLst/>
              <a:ahLst/>
              <a:cxnLst/>
              <a:rect l="l" t="t" r="r" b="b"/>
              <a:pathLst>
                <a:path w="1907" h="1676" extrusionOk="0">
                  <a:moveTo>
                    <a:pt x="1" y="1"/>
                  </a:moveTo>
                  <a:lnTo>
                    <a:pt x="1" y="1430"/>
                  </a:lnTo>
                  <a:cubicBezTo>
                    <a:pt x="1" y="1560"/>
                    <a:pt x="102" y="1675"/>
                    <a:pt x="246" y="1675"/>
                  </a:cubicBezTo>
                  <a:lnTo>
                    <a:pt x="1675" y="1675"/>
                  </a:lnTo>
                  <a:cubicBezTo>
                    <a:pt x="1805" y="1675"/>
                    <a:pt x="1906" y="1560"/>
                    <a:pt x="1906" y="1430"/>
                  </a:cubicBezTo>
                  <a:lnTo>
                    <a:pt x="1906" y="1"/>
                  </a:ln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7396;p94"/>
            <p:cNvSpPr/>
            <p:nvPr/>
          </p:nvSpPr>
          <p:spPr>
            <a:xfrm>
              <a:off x="2473511" y="3565693"/>
              <a:ext cx="12505" cy="82525"/>
            </a:xfrm>
            <a:custGeom>
              <a:avLst/>
              <a:gdLst/>
              <a:ahLst/>
              <a:cxnLst/>
              <a:rect l="l" t="t" r="r" b="b"/>
              <a:pathLst>
                <a:path w="477" h="3148" extrusionOk="0">
                  <a:moveTo>
                    <a:pt x="72" y="1"/>
                  </a:moveTo>
                  <a:cubicBezTo>
                    <a:pt x="29" y="73"/>
                    <a:pt x="0" y="159"/>
                    <a:pt x="0" y="246"/>
                  </a:cubicBezTo>
                  <a:lnTo>
                    <a:pt x="0" y="1632"/>
                  </a:lnTo>
                  <a:cubicBezTo>
                    <a:pt x="0" y="2152"/>
                    <a:pt x="159" y="2657"/>
                    <a:pt x="448" y="3090"/>
                  </a:cubicBezTo>
                  <a:lnTo>
                    <a:pt x="477" y="3148"/>
                  </a:lnTo>
                  <a:lnTo>
                    <a:pt x="477" y="535"/>
                  </a:lnTo>
                  <a:cubicBezTo>
                    <a:pt x="477" y="390"/>
                    <a:pt x="404" y="246"/>
                    <a:pt x="289" y="159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rgbClr val="839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7397;p94"/>
            <p:cNvSpPr/>
            <p:nvPr/>
          </p:nvSpPr>
          <p:spPr>
            <a:xfrm>
              <a:off x="2536322" y="3565693"/>
              <a:ext cx="12505" cy="82525"/>
            </a:xfrm>
            <a:custGeom>
              <a:avLst/>
              <a:gdLst/>
              <a:ahLst/>
              <a:cxnLst/>
              <a:rect l="l" t="t" r="r" b="b"/>
              <a:pathLst>
                <a:path w="477" h="3148" extrusionOk="0">
                  <a:moveTo>
                    <a:pt x="405" y="1"/>
                  </a:moveTo>
                  <a:lnTo>
                    <a:pt x="188" y="159"/>
                  </a:lnTo>
                  <a:cubicBezTo>
                    <a:pt x="73" y="246"/>
                    <a:pt x="1" y="390"/>
                    <a:pt x="1" y="535"/>
                  </a:cubicBezTo>
                  <a:lnTo>
                    <a:pt x="1" y="3148"/>
                  </a:lnTo>
                  <a:lnTo>
                    <a:pt x="29" y="3090"/>
                  </a:lnTo>
                  <a:cubicBezTo>
                    <a:pt x="318" y="2657"/>
                    <a:pt x="477" y="2152"/>
                    <a:pt x="477" y="1632"/>
                  </a:cubicBezTo>
                  <a:lnTo>
                    <a:pt x="477" y="246"/>
                  </a:lnTo>
                  <a:cubicBezTo>
                    <a:pt x="477" y="159"/>
                    <a:pt x="448" y="73"/>
                    <a:pt x="405" y="1"/>
                  </a:cubicBezTo>
                  <a:close/>
                </a:path>
              </a:pathLst>
            </a:custGeom>
            <a:solidFill>
              <a:srgbClr val="839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7398;p94"/>
            <p:cNvSpPr/>
            <p:nvPr/>
          </p:nvSpPr>
          <p:spPr>
            <a:xfrm>
              <a:off x="2492045" y="3548103"/>
              <a:ext cx="38615" cy="100115"/>
            </a:xfrm>
            <a:custGeom>
              <a:avLst/>
              <a:gdLst/>
              <a:ahLst/>
              <a:cxnLst/>
              <a:rect l="l" t="t" r="r" b="b"/>
              <a:pathLst>
                <a:path w="1473" h="3819" extrusionOk="0">
                  <a:moveTo>
                    <a:pt x="233" y="0"/>
                  </a:moveTo>
                  <a:cubicBezTo>
                    <a:pt x="221" y="0"/>
                    <a:pt x="210" y="8"/>
                    <a:pt x="203" y="22"/>
                  </a:cubicBezTo>
                  <a:lnTo>
                    <a:pt x="1" y="267"/>
                  </a:lnTo>
                  <a:lnTo>
                    <a:pt x="318" y="672"/>
                  </a:lnTo>
                  <a:cubicBezTo>
                    <a:pt x="343" y="697"/>
                    <a:pt x="378" y="712"/>
                    <a:pt x="412" y="712"/>
                  </a:cubicBezTo>
                  <a:cubicBezTo>
                    <a:pt x="436" y="712"/>
                    <a:pt x="459" y="704"/>
                    <a:pt x="477" y="686"/>
                  </a:cubicBezTo>
                  <a:lnTo>
                    <a:pt x="607" y="571"/>
                  </a:lnTo>
                  <a:lnTo>
                    <a:pt x="607" y="3819"/>
                  </a:lnTo>
                  <a:lnTo>
                    <a:pt x="852" y="3819"/>
                  </a:lnTo>
                  <a:lnTo>
                    <a:pt x="852" y="571"/>
                  </a:lnTo>
                  <a:lnTo>
                    <a:pt x="997" y="686"/>
                  </a:lnTo>
                  <a:cubicBezTo>
                    <a:pt x="1015" y="704"/>
                    <a:pt x="1038" y="712"/>
                    <a:pt x="1061" y="712"/>
                  </a:cubicBezTo>
                  <a:cubicBezTo>
                    <a:pt x="1093" y="712"/>
                    <a:pt x="1124" y="697"/>
                    <a:pt x="1141" y="672"/>
                  </a:cubicBezTo>
                  <a:lnTo>
                    <a:pt x="1473" y="267"/>
                  </a:lnTo>
                  <a:lnTo>
                    <a:pt x="1256" y="22"/>
                  </a:lnTo>
                  <a:cubicBezTo>
                    <a:pt x="1249" y="8"/>
                    <a:pt x="1238" y="0"/>
                    <a:pt x="1228" y="0"/>
                  </a:cubicBezTo>
                  <a:cubicBezTo>
                    <a:pt x="1217" y="0"/>
                    <a:pt x="1206" y="8"/>
                    <a:pt x="1199" y="22"/>
                  </a:cubicBezTo>
                  <a:lnTo>
                    <a:pt x="737" y="484"/>
                  </a:lnTo>
                  <a:lnTo>
                    <a:pt x="275" y="22"/>
                  </a:lnTo>
                  <a:cubicBezTo>
                    <a:pt x="260" y="8"/>
                    <a:pt x="246" y="0"/>
                    <a:pt x="233" y="0"/>
                  </a:cubicBezTo>
                  <a:close/>
                </a:path>
              </a:pathLst>
            </a:custGeom>
            <a:solidFill>
              <a:srgbClr val="839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7399;p94"/>
            <p:cNvSpPr/>
            <p:nvPr/>
          </p:nvSpPr>
          <p:spPr>
            <a:xfrm>
              <a:off x="2507931" y="3660670"/>
              <a:ext cx="6475" cy="31458"/>
            </a:xfrm>
            <a:custGeom>
              <a:avLst/>
              <a:gdLst/>
              <a:ahLst/>
              <a:cxnLst/>
              <a:rect l="l" t="t" r="r" b="b"/>
              <a:pathLst>
                <a:path w="247" h="1200" extrusionOk="0">
                  <a:moveTo>
                    <a:pt x="131" y="1"/>
                  </a:moveTo>
                  <a:cubicBezTo>
                    <a:pt x="59" y="1"/>
                    <a:pt x="15" y="59"/>
                    <a:pt x="1" y="116"/>
                  </a:cubicBezTo>
                  <a:lnTo>
                    <a:pt x="1" y="1199"/>
                  </a:lnTo>
                  <a:lnTo>
                    <a:pt x="246" y="1199"/>
                  </a:lnTo>
                  <a:lnTo>
                    <a:pt x="246" y="116"/>
                  </a:lnTo>
                  <a:cubicBezTo>
                    <a:pt x="246" y="59"/>
                    <a:pt x="189" y="1"/>
                    <a:pt x="131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7400;p94"/>
            <p:cNvSpPr/>
            <p:nvPr/>
          </p:nvSpPr>
          <p:spPr>
            <a:xfrm>
              <a:off x="2486383" y="3485475"/>
              <a:ext cx="50333" cy="56415"/>
            </a:xfrm>
            <a:custGeom>
              <a:avLst/>
              <a:gdLst/>
              <a:ahLst/>
              <a:cxnLst/>
              <a:rect l="l" t="t" r="r" b="b"/>
              <a:pathLst>
                <a:path w="1920" h="2152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18"/>
                    <a:pt x="419" y="2151"/>
                    <a:pt x="953" y="2151"/>
                  </a:cubicBezTo>
                  <a:cubicBezTo>
                    <a:pt x="1487" y="2151"/>
                    <a:pt x="1920" y="1718"/>
                    <a:pt x="1920" y="1199"/>
                  </a:cubicBezTo>
                  <a:lnTo>
                    <a:pt x="1920" y="722"/>
                  </a:lnTo>
                  <a:cubicBezTo>
                    <a:pt x="1920" y="318"/>
                    <a:pt x="1588" y="0"/>
                    <a:pt x="1198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7401;p94"/>
            <p:cNvSpPr/>
            <p:nvPr/>
          </p:nvSpPr>
          <p:spPr>
            <a:xfrm>
              <a:off x="2485989" y="3485475"/>
              <a:ext cx="34473" cy="56441"/>
            </a:xfrm>
            <a:custGeom>
              <a:avLst/>
              <a:gdLst/>
              <a:ahLst/>
              <a:cxnLst/>
              <a:rect l="l" t="t" r="r" b="b"/>
              <a:pathLst>
                <a:path w="1315" h="2153" extrusionOk="0">
                  <a:moveTo>
                    <a:pt x="722" y="0"/>
                  </a:moveTo>
                  <a:cubicBezTo>
                    <a:pt x="318" y="0"/>
                    <a:pt x="1" y="318"/>
                    <a:pt x="1" y="722"/>
                  </a:cubicBezTo>
                  <a:lnTo>
                    <a:pt x="1" y="1199"/>
                  </a:lnTo>
                  <a:cubicBezTo>
                    <a:pt x="1" y="1746"/>
                    <a:pt x="452" y="2152"/>
                    <a:pt x="952" y="2152"/>
                  </a:cubicBezTo>
                  <a:cubicBezTo>
                    <a:pt x="1072" y="2152"/>
                    <a:pt x="1194" y="2129"/>
                    <a:pt x="1314" y="2079"/>
                  </a:cubicBezTo>
                  <a:cubicBezTo>
                    <a:pt x="953" y="1935"/>
                    <a:pt x="722" y="1574"/>
                    <a:pt x="722" y="1199"/>
                  </a:cubicBezTo>
                  <a:lnTo>
                    <a:pt x="722" y="708"/>
                  </a:lnTo>
                  <a:cubicBezTo>
                    <a:pt x="722" y="361"/>
                    <a:pt x="982" y="73"/>
                    <a:pt x="1314" y="15"/>
                  </a:cubicBezTo>
                  <a:cubicBezTo>
                    <a:pt x="1285" y="0"/>
                    <a:pt x="1242" y="0"/>
                    <a:pt x="1199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7402;p94"/>
            <p:cNvSpPr/>
            <p:nvPr/>
          </p:nvSpPr>
          <p:spPr>
            <a:xfrm>
              <a:off x="2485989" y="3485082"/>
              <a:ext cx="50359" cy="25429"/>
            </a:xfrm>
            <a:custGeom>
              <a:avLst/>
              <a:gdLst/>
              <a:ahLst/>
              <a:cxnLst/>
              <a:rect l="l" t="t" r="r" b="b"/>
              <a:pathLst>
                <a:path w="1921" h="970" extrusionOk="0">
                  <a:moveTo>
                    <a:pt x="722" y="1"/>
                  </a:moveTo>
                  <a:cubicBezTo>
                    <a:pt x="318" y="1"/>
                    <a:pt x="1" y="319"/>
                    <a:pt x="1" y="723"/>
                  </a:cubicBezTo>
                  <a:lnTo>
                    <a:pt x="1" y="737"/>
                  </a:lnTo>
                  <a:cubicBezTo>
                    <a:pt x="577" y="884"/>
                    <a:pt x="1177" y="970"/>
                    <a:pt x="1780" y="970"/>
                  </a:cubicBezTo>
                  <a:cubicBezTo>
                    <a:pt x="1827" y="970"/>
                    <a:pt x="1874" y="969"/>
                    <a:pt x="1921" y="968"/>
                  </a:cubicBezTo>
                  <a:lnTo>
                    <a:pt x="1921" y="723"/>
                  </a:lnTo>
                  <a:cubicBezTo>
                    <a:pt x="1921" y="319"/>
                    <a:pt x="1589" y="1"/>
                    <a:pt x="119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7403;p94"/>
            <p:cNvSpPr/>
            <p:nvPr/>
          </p:nvSpPr>
          <p:spPr>
            <a:xfrm>
              <a:off x="2485989" y="3485475"/>
              <a:ext cx="34473" cy="23095"/>
            </a:xfrm>
            <a:custGeom>
              <a:avLst/>
              <a:gdLst/>
              <a:ahLst/>
              <a:cxnLst/>
              <a:rect l="l" t="t" r="r" b="b"/>
              <a:pathLst>
                <a:path w="1315" h="881" extrusionOk="0">
                  <a:moveTo>
                    <a:pt x="722" y="0"/>
                  </a:moveTo>
                  <a:cubicBezTo>
                    <a:pt x="318" y="0"/>
                    <a:pt x="1" y="318"/>
                    <a:pt x="1" y="722"/>
                  </a:cubicBezTo>
                  <a:cubicBezTo>
                    <a:pt x="232" y="794"/>
                    <a:pt x="477" y="838"/>
                    <a:pt x="722" y="881"/>
                  </a:cubicBezTo>
                  <a:lnTo>
                    <a:pt x="722" y="722"/>
                  </a:lnTo>
                  <a:cubicBezTo>
                    <a:pt x="722" y="361"/>
                    <a:pt x="982" y="73"/>
                    <a:pt x="1314" y="15"/>
                  </a:cubicBezTo>
                  <a:cubicBezTo>
                    <a:pt x="1285" y="0"/>
                    <a:pt x="1242" y="0"/>
                    <a:pt x="1199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7404;p94"/>
            <p:cNvSpPr/>
            <p:nvPr/>
          </p:nvSpPr>
          <p:spPr>
            <a:xfrm>
              <a:off x="2598766" y="3535415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0" y="1"/>
                  </a:moveTo>
                  <a:lnTo>
                    <a:pt x="0" y="954"/>
                  </a:lnTo>
                  <a:lnTo>
                    <a:pt x="953" y="954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7405;p94"/>
            <p:cNvSpPr/>
            <p:nvPr/>
          </p:nvSpPr>
          <p:spPr>
            <a:xfrm>
              <a:off x="2597639" y="3535415"/>
              <a:ext cx="27631" cy="18849"/>
            </a:xfrm>
            <a:custGeom>
              <a:avLst/>
              <a:gdLst/>
              <a:ahLst/>
              <a:cxnLst/>
              <a:rect l="l" t="t" r="r" b="b"/>
              <a:pathLst>
                <a:path w="1054" h="719" extrusionOk="0">
                  <a:moveTo>
                    <a:pt x="43" y="1"/>
                  </a:moveTo>
                  <a:lnTo>
                    <a:pt x="43" y="492"/>
                  </a:lnTo>
                  <a:cubicBezTo>
                    <a:pt x="43" y="535"/>
                    <a:pt x="29" y="578"/>
                    <a:pt x="0" y="622"/>
                  </a:cubicBezTo>
                  <a:cubicBezTo>
                    <a:pt x="166" y="687"/>
                    <a:pt x="343" y="719"/>
                    <a:pt x="522" y="719"/>
                  </a:cubicBezTo>
                  <a:cubicBezTo>
                    <a:pt x="700" y="719"/>
                    <a:pt x="881" y="687"/>
                    <a:pt x="1054" y="622"/>
                  </a:cubicBezTo>
                  <a:cubicBezTo>
                    <a:pt x="1025" y="578"/>
                    <a:pt x="1011" y="535"/>
                    <a:pt x="1011" y="492"/>
                  </a:cubicBezTo>
                  <a:lnTo>
                    <a:pt x="101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7406;p94"/>
            <p:cNvSpPr/>
            <p:nvPr/>
          </p:nvSpPr>
          <p:spPr>
            <a:xfrm>
              <a:off x="2573783" y="3555102"/>
              <a:ext cx="74949" cy="93116"/>
            </a:xfrm>
            <a:custGeom>
              <a:avLst/>
              <a:gdLst/>
              <a:ahLst/>
              <a:cxnLst/>
              <a:rect l="l" t="t" r="r" b="b"/>
              <a:pathLst>
                <a:path w="2859" h="3552" extrusionOk="0">
                  <a:moveTo>
                    <a:pt x="708" y="0"/>
                  </a:moveTo>
                  <a:lnTo>
                    <a:pt x="260" y="231"/>
                  </a:lnTo>
                  <a:cubicBezTo>
                    <a:pt x="102" y="304"/>
                    <a:pt x="1" y="477"/>
                    <a:pt x="1" y="650"/>
                  </a:cubicBezTo>
                  <a:lnTo>
                    <a:pt x="1" y="2036"/>
                  </a:lnTo>
                  <a:cubicBezTo>
                    <a:pt x="1" y="2556"/>
                    <a:pt x="145" y="3061"/>
                    <a:pt x="434" y="3494"/>
                  </a:cubicBezTo>
                  <a:lnTo>
                    <a:pt x="477" y="3552"/>
                  </a:lnTo>
                  <a:lnTo>
                    <a:pt x="2382" y="3552"/>
                  </a:lnTo>
                  <a:lnTo>
                    <a:pt x="2426" y="3494"/>
                  </a:lnTo>
                  <a:cubicBezTo>
                    <a:pt x="2715" y="3061"/>
                    <a:pt x="2859" y="2556"/>
                    <a:pt x="2859" y="2036"/>
                  </a:cubicBezTo>
                  <a:lnTo>
                    <a:pt x="2859" y="650"/>
                  </a:lnTo>
                  <a:cubicBezTo>
                    <a:pt x="2859" y="477"/>
                    <a:pt x="2772" y="304"/>
                    <a:pt x="2613" y="231"/>
                  </a:cubicBezTo>
                  <a:lnTo>
                    <a:pt x="2166" y="0"/>
                  </a:lnTo>
                  <a:cubicBezTo>
                    <a:pt x="2013" y="192"/>
                    <a:pt x="1568" y="203"/>
                    <a:pt x="1465" y="203"/>
                  </a:cubicBezTo>
                  <a:cubicBezTo>
                    <a:pt x="1452" y="203"/>
                    <a:pt x="1444" y="203"/>
                    <a:pt x="1444" y="203"/>
                  </a:cubicBezTo>
                  <a:cubicBezTo>
                    <a:pt x="1444" y="203"/>
                    <a:pt x="1436" y="203"/>
                    <a:pt x="1422" y="203"/>
                  </a:cubicBezTo>
                  <a:cubicBezTo>
                    <a:pt x="1317" y="203"/>
                    <a:pt x="861" y="192"/>
                    <a:pt x="708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7407;p94"/>
            <p:cNvSpPr/>
            <p:nvPr/>
          </p:nvSpPr>
          <p:spPr>
            <a:xfrm>
              <a:off x="2586288" y="3648192"/>
              <a:ext cx="50333" cy="43936"/>
            </a:xfrm>
            <a:custGeom>
              <a:avLst/>
              <a:gdLst/>
              <a:ahLst/>
              <a:cxnLst/>
              <a:rect l="l" t="t" r="r" b="b"/>
              <a:pathLst>
                <a:path w="1920" h="1676" extrusionOk="0">
                  <a:moveTo>
                    <a:pt x="0" y="1"/>
                  </a:moveTo>
                  <a:lnTo>
                    <a:pt x="0" y="1430"/>
                  </a:lnTo>
                  <a:cubicBezTo>
                    <a:pt x="0" y="1560"/>
                    <a:pt x="115" y="1675"/>
                    <a:pt x="245" y="1675"/>
                  </a:cubicBezTo>
                  <a:lnTo>
                    <a:pt x="1675" y="1675"/>
                  </a:lnTo>
                  <a:cubicBezTo>
                    <a:pt x="1804" y="1675"/>
                    <a:pt x="1920" y="1560"/>
                    <a:pt x="1920" y="1430"/>
                  </a:cubicBezTo>
                  <a:lnTo>
                    <a:pt x="1920" y="1"/>
                  </a:ln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7408;p94"/>
            <p:cNvSpPr/>
            <p:nvPr/>
          </p:nvSpPr>
          <p:spPr>
            <a:xfrm>
              <a:off x="2573783" y="3565693"/>
              <a:ext cx="12531" cy="82525"/>
            </a:xfrm>
            <a:custGeom>
              <a:avLst/>
              <a:gdLst/>
              <a:ahLst/>
              <a:cxnLst/>
              <a:rect l="l" t="t" r="r" b="b"/>
              <a:pathLst>
                <a:path w="478" h="3148" extrusionOk="0">
                  <a:moveTo>
                    <a:pt x="73" y="1"/>
                  </a:moveTo>
                  <a:cubicBezTo>
                    <a:pt x="30" y="73"/>
                    <a:pt x="1" y="159"/>
                    <a:pt x="1" y="246"/>
                  </a:cubicBezTo>
                  <a:lnTo>
                    <a:pt x="1" y="1632"/>
                  </a:lnTo>
                  <a:cubicBezTo>
                    <a:pt x="1" y="2152"/>
                    <a:pt x="159" y="2657"/>
                    <a:pt x="448" y="3090"/>
                  </a:cubicBezTo>
                  <a:lnTo>
                    <a:pt x="477" y="3148"/>
                  </a:lnTo>
                  <a:lnTo>
                    <a:pt x="477" y="535"/>
                  </a:lnTo>
                  <a:cubicBezTo>
                    <a:pt x="477" y="390"/>
                    <a:pt x="405" y="246"/>
                    <a:pt x="289" y="159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7409;p94"/>
            <p:cNvSpPr/>
            <p:nvPr/>
          </p:nvSpPr>
          <p:spPr>
            <a:xfrm>
              <a:off x="2636594" y="3565693"/>
              <a:ext cx="12531" cy="82525"/>
            </a:xfrm>
            <a:custGeom>
              <a:avLst/>
              <a:gdLst/>
              <a:ahLst/>
              <a:cxnLst/>
              <a:rect l="l" t="t" r="r" b="b"/>
              <a:pathLst>
                <a:path w="478" h="3148" extrusionOk="0">
                  <a:moveTo>
                    <a:pt x="405" y="1"/>
                  </a:moveTo>
                  <a:lnTo>
                    <a:pt x="189" y="159"/>
                  </a:lnTo>
                  <a:cubicBezTo>
                    <a:pt x="73" y="246"/>
                    <a:pt x="1" y="390"/>
                    <a:pt x="1" y="535"/>
                  </a:cubicBezTo>
                  <a:lnTo>
                    <a:pt x="1" y="3148"/>
                  </a:lnTo>
                  <a:lnTo>
                    <a:pt x="30" y="3090"/>
                  </a:lnTo>
                  <a:cubicBezTo>
                    <a:pt x="319" y="2657"/>
                    <a:pt x="477" y="2152"/>
                    <a:pt x="477" y="1632"/>
                  </a:cubicBezTo>
                  <a:lnTo>
                    <a:pt x="477" y="246"/>
                  </a:lnTo>
                  <a:cubicBezTo>
                    <a:pt x="477" y="159"/>
                    <a:pt x="448" y="73"/>
                    <a:pt x="40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7410;p94"/>
            <p:cNvSpPr/>
            <p:nvPr/>
          </p:nvSpPr>
          <p:spPr>
            <a:xfrm>
              <a:off x="2592317" y="3548103"/>
              <a:ext cx="38248" cy="100115"/>
            </a:xfrm>
            <a:custGeom>
              <a:avLst/>
              <a:gdLst/>
              <a:ahLst/>
              <a:cxnLst/>
              <a:rect l="l" t="t" r="r" b="b"/>
              <a:pathLst>
                <a:path w="1459" h="3819" extrusionOk="0">
                  <a:moveTo>
                    <a:pt x="232" y="0"/>
                  </a:moveTo>
                  <a:cubicBezTo>
                    <a:pt x="221" y="0"/>
                    <a:pt x="210" y="8"/>
                    <a:pt x="203" y="22"/>
                  </a:cubicBezTo>
                  <a:lnTo>
                    <a:pt x="1" y="267"/>
                  </a:lnTo>
                  <a:lnTo>
                    <a:pt x="319" y="672"/>
                  </a:lnTo>
                  <a:cubicBezTo>
                    <a:pt x="344" y="697"/>
                    <a:pt x="374" y="712"/>
                    <a:pt x="406" y="712"/>
                  </a:cubicBezTo>
                  <a:cubicBezTo>
                    <a:pt x="429" y="712"/>
                    <a:pt x="453" y="704"/>
                    <a:pt x="477" y="686"/>
                  </a:cubicBezTo>
                  <a:lnTo>
                    <a:pt x="607" y="571"/>
                  </a:lnTo>
                  <a:lnTo>
                    <a:pt x="607" y="3819"/>
                  </a:lnTo>
                  <a:lnTo>
                    <a:pt x="853" y="3819"/>
                  </a:lnTo>
                  <a:lnTo>
                    <a:pt x="853" y="571"/>
                  </a:lnTo>
                  <a:lnTo>
                    <a:pt x="983" y="686"/>
                  </a:lnTo>
                  <a:cubicBezTo>
                    <a:pt x="1007" y="704"/>
                    <a:pt x="1031" y="712"/>
                    <a:pt x="1054" y="712"/>
                  </a:cubicBezTo>
                  <a:cubicBezTo>
                    <a:pt x="1086" y="712"/>
                    <a:pt x="1116" y="697"/>
                    <a:pt x="1141" y="672"/>
                  </a:cubicBezTo>
                  <a:lnTo>
                    <a:pt x="1459" y="267"/>
                  </a:lnTo>
                  <a:lnTo>
                    <a:pt x="1257" y="22"/>
                  </a:lnTo>
                  <a:cubicBezTo>
                    <a:pt x="1250" y="8"/>
                    <a:pt x="1239" y="0"/>
                    <a:pt x="1228" y="0"/>
                  </a:cubicBezTo>
                  <a:cubicBezTo>
                    <a:pt x="1217" y="0"/>
                    <a:pt x="1206" y="8"/>
                    <a:pt x="1199" y="22"/>
                  </a:cubicBezTo>
                  <a:lnTo>
                    <a:pt x="737" y="484"/>
                  </a:lnTo>
                  <a:lnTo>
                    <a:pt x="261" y="22"/>
                  </a:lnTo>
                  <a:cubicBezTo>
                    <a:pt x="254" y="8"/>
                    <a:pt x="243" y="0"/>
                    <a:pt x="232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7411;p94"/>
            <p:cNvSpPr/>
            <p:nvPr/>
          </p:nvSpPr>
          <p:spPr>
            <a:xfrm>
              <a:off x="2608230" y="3660670"/>
              <a:ext cx="6449" cy="31458"/>
            </a:xfrm>
            <a:custGeom>
              <a:avLst/>
              <a:gdLst/>
              <a:ahLst/>
              <a:cxnLst/>
              <a:rect l="l" t="t" r="r" b="b"/>
              <a:pathLst>
                <a:path w="246" h="1200" extrusionOk="0">
                  <a:moveTo>
                    <a:pt x="130" y="1"/>
                  </a:moveTo>
                  <a:cubicBezTo>
                    <a:pt x="58" y="1"/>
                    <a:pt x="0" y="59"/>
                    <a:pt x="0" y="116"/>
                  </a:cubicBezTo>
                  <a:lnTo>
                    <a:pt x="0" y="1199"/>
                  </a:lnTo>
                  <a:lnTo>
                    <a:pt x="246" y="1199"/>
                  </a:lnTo>
                  <a:lnTo>
                    <a:pt x="246" y="116"/>
                  </a:lnTo>
                  <a:cubicBezTo>
                    <a:pt x="246" y="59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7412;p94"/>
            <p:cNvSpPr/>
            <p:nvPr/>
          </p:nvSpPr>
          <p:spPr>
            <a:xfrm>
              <a:off x="2586288" y="3485475"/>
              <a:ext cx="50333" cy="56415"/>
            </a:xfrm>
            <a:custGeom>
              <a:avLst/>
              <a:gdLst/>
              <a:ahLst/>
              <a:cxnLst/>
              <a:rect l="l" t="t" r="r" b="b"/>
              <a:pathLst>
                <a:path w="1920" h="2152" extrusionOk="0">
                  <a:moveTo>
                    <a:pt x="722" y="0"/>
                  </a:moveTo>
                  <a:cubicBezTo>
                    <a:pt x="332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18"/>
                    <a:pt x="433" y="2151"/>
                    <a:pt x="967" y="2151"/>
                  </a:cubicBezTo>
                  <a:cubicBezTo>
                    <a:pt x="1487" y="2151"/>
                    <a:pt x="1920" y="1718"/>
                    <a:pt x="1920" y="1199"/>
                  </a:cubicBezTo>
                  <a:lnTo>
                    <a:pt x="1920" y="722"/>
                  </a:lnTo>
                  <a:cubicBezTo>
                    <a:pt x="1920" y="318"/>
                    <a:pt x="1602" y="0"/>
                    <a:pt x="1198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7413;p94"/>
            <p:cNvSpPr/>
            <p:nvPr/>
          </p:nvSpPr>
          <p:spPr>
            <a:xfrm>
              <a:off x="2586288" y="3485475"/>
              <a:ext cx="34447" cy="56441"/>
            </a:xfrm>
            <a:custGeom>
              <a:avLst/>
              <a:gdLst/>
              <a:ahLst/>
              <a:cxnLst/>
              <a:rect l="l" t="t" r="r" b="b"/>
              <a:pathLst>
                <a:path w="1314" h="2153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46"/>
                    <a:pt x="442" y="2152"/>
                    <a:pt x="946" y="2152"/>
                  </a:cubicBezTo>
                  <a:cubicBezTo>
                    <a:pt x="1067" y="2152"/>
                    <a:pt x="1191" y="2129"/>
                    <a:pt x="1314" y="2079"/>
                  </a:cubicBezTo>
                  <a:cubicBezTo>
                    <a:pt x="953" y="1935"/>
                    <a:pt x="722" y="1574"/>
                    <a:pt x="722" y="1199"/>
                  </a:cubicBezTo>
                  <a:lnTo>
                    <a:pt x="722" y="708"/>
                  </a:lnTo>
                  <a:cubicBezTo>
                    <a:pt x="722" y="361"/>
                    <a:pt x="982" y="73"/>
                    <a:pt x="1314" y="15"/>
                  </a:cubicBezTo>
                  <a:cubicBezTo>
                    <a:pt x="1285" y="0"/>
                    <a:pt x="1241" y="0"/>
                    <a:pt x="1198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7414;p94"/>
            <p:cNvSpPr/>
            <p:nvPr/>
          </p:nvSpPr>
          <p:spPr>
            <a:xfrm>
              <a:off x="2586288" y="3485082"/>
              <a:ext cx="50333" cy="25429"/>
            </a:xfrm>
            <a:custGeom>
              <a:avLst/>
              <a:gdLst/>
              <a:ahLst/>
              <a:cxnLst/>
              <a:rect l="l" t="t" r="r" b="b"/>
              <a:pathLst>
                <a:path w="1920" h="970" extrusionOk="0">
                  <a:moveTo>
                    <a:pt x="722" y="1"/>
                  </a:moveTo>
                  <a:cubicBezTo>
                    <a:pt x="318" y="1"/>
                    <a:pt x="0" y="319"/>
                    <a:pt x="0" y="723"/>
                  </a:cubicBezTo>
                  <a:lnTo>
                    <a:pt x="0" y="737"/>
                  </a:lnTo>
                  <a:cubicBezTo>
                    <a:pt x="576" y="884"/>
                    <a:pt x="1177" y="970"/>
                    <a:pt x="1779" y="970"/>
                  </a:cubicBezTo>
                  <a:cubicBezTo>
                    <a:pt x="1826" y="970"/>
                    <a:pt x="1873" y="969"/>
                    <a:pt x="1920" y="968"/>
                  </a:cubicBezTo>
                  <a:lnTo>
                    <a:pt x="1920" y="723"/>
                  </a:lnTo>
                  <a:cubicBezTo>
                    <a:pt x="1920" y="319"/>
                    <a:pt x="1588" y="1"/>
                    <a:pt x="1198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7415;p94"/>
            <p:cNvSpPr/>
            <p:nvPr/>
          </p:nvSpPr>
          <p:spPr>
            <a:xfrm>
              <a:off x="2586288" y="3485475"/>
              <a:ext cx="34447" cy="23095"/>
            </a:xfrm>
            <a:custGeom>
              <a:avLst/>
              <a:gdLst/>
              <a:ahLst/>
              <a:cxnLst/>
              <a:rect l="l" t="t" r="r" b="b"/>
              <a:pathLst>
                <a:path w="1314" h="881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cubicBezTo>
                    <a:pt x="231" y="794"/>
                    <a:pt x="476" y="838"/>
                    <a:pt x="722" y="881"/>
                  </a:cubicBezTo>
                  <a:lnTo>
                    <a:pt x="722" y="722"/>
                  </a:lnTo>
                  <a:cubicBezTo>
                    <a:pt x="722" y="361"/>
                    <a:pt x="982" y="73"/>
                    <a:pt x="1314" y="15"/>
                  </a:cubicBezTo>
                  <a:cubicBezTo>
                    <a:pt x="1285" y="0"/>
                    <a:pt x="1241" y="0"/>
                    <a:pt x="1198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F4D047-5693-4043-A5D8-B1105B2E3A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98" b="33286"/>
          <a:stretch>
            <a:fillRect/>
          </a:stretch>
        </p:blipFill>
        <p:spPr>
          <a:xfrm>
            <a:off x="2324779" y="1779814"/>
            <a:ext cx="4729163" cy="2383972"/>
          </a:xfrm>
          <a:prstGeom prst="rect">
            <a:avLst/>
          </a:prstGeom>
        </p:spPr>
      </p:pic>
      <p:sp>
        <p:nvSpPr>
          <p:cNvPr id="119" name="Rectangle 118"/>
          <p:cNvSpPr/>
          <p:nvPr/>
        </p:nvSpPr>
        <p:spPr>
          <a:xfrm>
            <a:off x="1777698" y="1710034"/>
            <a:ext cx="5715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s-Latn-BA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Mutna voda se najbolje razbistri kada je ostaviš na miru</a:t>
            </a:r>
            <a:endParaRPr lang="bs-Latn-BA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406065" y="1007907"/>
            <a:ext cx="4566235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s-Latn-BA" sz="28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PORUKA RADNE GRUPE</a:t>
            </a:r>
            <a:endParaRPr lang="bs-Latn-BA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bs-Latn-BA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Visoko je grad u središnjem dijelu Bosne i Hercegovine u Zeničko-dobojskom kantonu. Prirodni okoliš Visokog određen je dolinama rijeka Bosne i Fojnice.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bs-Latn-BA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Fojnička rijeka je rijeka u Bosni i Hercegovini,lijeva pritoka Bosne. Izvor se nalazi na 1630m nadmorske visine, izvorište se naziva Vranica. Prolazi kroz Fojnicu, Kiseljak i Visoko. Pritoke Fojnice sa desne strane su Lepenica i Kreševka, a sa lijeve Mlava. Ušće Fojnice se nalazi u Visokom gdje se ulijeva u rijeku Bosnu.</a:t>
            </a:r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 flipV="1">
            <a:off x="-2284151" y="4035049"/>
            <a:ext cx="46496" cy="2846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9" name="Google Shape;219;p40"/>
          <p:cNvSpPr txBox="1"/>
          <p:nvPr/>
        </p:nvSpPr>
        <p:spPr>
          <a:xfrm>
            <a:off x="1678750" y="4301795"/>
            <a:ext cx="5478600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1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046" y="2571750"/>
            <a:ext cx="2179619" cy="1929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271" y="2571750"/>
            <a:ext cx="2241752" cy="200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1678750" y="717452"/>
            <a:ext cx="0" cy="175517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939418" y="717452"/>
            <a:ext cx="0" cy="16740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110612" y="622704"/>
            <a:ext cx="2552463" cy="40999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17500">
              <a:buClr>
                <a:srgbClr val="FFFFFF"/>
              </a:buClr>
              <a:buSzPts val="1600"/>
              <a:buFont typeface="Arial" panose="020B0604020202020204" pitchFamily="34" charset="0"/>
              <a:buChar char="•"/>
            </a:pPr>
            <a:r>
              <a:rPr lang="bs-Latn-BA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Iako je industrijska proizvodnja u Bosni i Harcegovini skoro pa stala, zbog čega je priroda prodisala punim plućima, ipak u pojedinim mjestima dolazi do onečišćenja rijeka, u koje spada i rijeka Fojnica. Već dugi niz godina, u rijeku Fojnicu se ispušta onečisćenje i time ugrožava riblji fond i okolina rijeke. </a:t>
            </a:r>
          </a:p>
          <a:p>
            <a:pPr lvl="0" indent="-317500">
              <a:buClr>
                <a:srgbClr val="FFFFFF"/>
              </a:buClr>
              <a:buSzPts val="1600"/>
              <a:buNone/>
            </a:pPr>
            <a:endParaRPr lang="bs-Latn-BA" sz="14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bs-Latn-BA" b="1" i="1"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 flipV="1">
            <a:off x="-2284151" y="4035049"/>
            <a:ext cx="46496" cy="2846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9" name="Google Shape;219;p40"/>
          <p:cNvSpPr txBox="1"/>
          <p:nvPr/>
        </p:nvSpPr>
        <p:spPr>
          <a:xfrm>
            <a:off x="1678750" y="4301795"/>
            <a:ext cx="5478600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1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4C0EE2-27A4-4E92-A2A1-EDCCC7F2C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543" y="928191"/>
            <a:ext cx="3419902" cy="3225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2249AB-C6D3-4CD0-BD33-90EB57B86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076" y="873944"/>
            <a:ext cx="2419467" cy="3225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15462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8A9781-FA5D-4941-B0DE-5EF549F32FCF}"/>
              </a:ext>
            </a:extLst>
          </p:cNvPr>
          <p:cNvSpPr txBox="1"/>
          <p:nvPr/>
        </p:nvSpPr>
        <p:spPr>
          <a:xfrm>
            <a:off x="495000" y="486695"/>
            <a:ext cx="797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/>
              <a:t>Fojnica je rijeka koja prolazi pored glavnog </a:t>
            </a:r>
            <a:r>
              <a:rPr lang="bs-Latn-BA" dirty="0" err="1"/>
              <a:t>izvorišta</a:t>
            </a:r>
            <a:r>
              <a:rPr lang="bs-Latn-BA" dirty="0"/>
              <a:t> „Vrutak“, što nam ukazuje da ima velike vjerovatnoće kada su sušni dani i nema dovoljnog snabdijevanja podzemnim vodama da </a:t>
            </a:r>
            <a:r>
              <a:rPr lang="bs-Latn-BA" dirty="0" err="1"/>
              <a:t>bunarevi</a:t>
            </a:r>
            <a:r>
              <a:rPr lang="bs-Latn-BA" dirty="0"/>
              <a:t> </a:t>
            </a:r>
            <a:r>
              <a:rPr lang="bs-Latn-BA" dirty="0" err="1"/>
              <a:t>povlače</a:t>
            </a:r>
            <a:r>
              <a:rPr lang="bs-Latn-BA" dirty="0"/>
              <a:t> vodu iz rijeke Fojnice. Kao što smo već spomenuli velike količine otpadnih voda </a:t>
            </a:r>
            <a:r>
              <a:rPr lang="bs-Latn-BA" dirty="0" err="1"/>
              <a:t>ispuštaju</a:t>
            </a:r>
            <a:r>
              <a:rPr lang="bs-Latn-BA" dirty="0"/>
              <a:t> se u rijeku Fojnicu u njenom gornjem toku. Zamislite da se u sušnim danima kada je velika mogućnost da bunarevi Vrutka povlače vodu iz </a:t>
            </a:r>
            <a:r>
              <a:rPr lang="bs-Latn-BA" dirty="0" smtClean="0"/>
              <a:t>Fojnice</a:t>
            </a:r>
            <a:r>
              <a:rPr lang="bs-Latn-BA" dirty="0" smtClean="0"/>
              <a:t>.</a:t>
            </a:r>
            <a:endParaRPr lang="x-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143E6C-E576-40E1-AFA2-6EE3858E4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00" y="2475394"/>
            <a:ext cx="2658600" cy="2293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75A8AFD-B2B4-4663-A3AE-8CAC57958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398" y="2475394"/>
            <a:ext cx="2534401" cy="2181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C94E250-857B-417E-9BB7-4B443F9B9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402" y="2506776"/>
            <a:ext cx="2414888" cy="2118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Straight Arrow Connector 7"/>
          <p:cNvCxnSpPr/>
          <p:nvPr/>
        </p:nvCxnSpPr>
        <p:spPr>
          <a:xfrm rot="5400000" flipH="1" flipV="1">
            <a:off x="1256232" y="2973937"/>
            <a:ext cx="1384419" cy="854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39895" y="2187723"/>
            <a:ext cx="18886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100" b="1" dirty="0" smtClean="0"/>
              <a:t>Vodozahvat “ Vrutak “ </a:t>
            </a:r>
            <a:endParaRPr lang="bs-Latn-BA" sz="1100" b="1" dirty="0"/>
          </a:p>
        </p:txBody>
      </p:sp>
    </p:spTree>
    <p:extLst>
      <p:ext uri="{BB962C8B-B14F-4D97-AF65-F5344CB8AC3E}">
        <p14:creationId xmlns:p14="http://schemas.microsoft.com/office/powerpoint/2010/main" xmlns="" val="2720603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p42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42"/>
          <p:cNvCxnSpPr/>
          <p:nvPr/>
        </p:nvCxnSpPr>
        <p:spPr>
          <a:xfrm flipH="1" flipV="1">
            <a:off x="1278786" y="412511"/>
            <a:ext cx="7713960" cy="1375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42"/>
          <p:cNvCxnSpPr/>
          <p:nvPr/>
        </p:nvCxnSpPr>
        <p:spPr>
          <a:xfrm flipH="1">
            <a:off x="1278786" y="4771380"/>
            <a:ext cx="7713960" cy="693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6102" y="1252838"/>
            <a:ext cx="3607919" cy="26813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506" y="1252838"/>
            <a:ext cx="3438276" cy="2681324"/>
          </a:xfrm>
          <a:prstGeom prst="snip2DiagRect">
            <a:avLst>
              <a:gd name="adj1" fmla="val 1695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azra glas">
            <a:hlinkClick r:id="" action="ppaction://media"/>
            <a:extLst>
              <a:ext uri="{FF2B5EF4-FFF2-40B4-BE49-F238E27FC236}">
                <a16:creationId xmlns:a16="http://schemas.microsoft.com/office/drawing/2014/main" xmlns="" id="{E3B7E51C-C00D-FA4B-B8C7-3507B62739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0956" y="3743972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2943BA6F-D68F-43AF-DECC-DFD89384A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618" y="960540"/>
            <a:ext cx="3419902" cy="3225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4" descr="Slika na kojoj se prikazuje na otvorenom, nebo, planina, voda&#10;&#10;Opis je automatski generiran">
            <a:extLst>
              <a:ext uri="{FF2B5EF4-FFF2-40B4-BE49-F238E27FC236}">
                <a16:creationId xmlns:a16="http://schemas.microsoft.com/office/drawing/2014/main" xmlns="" id="{F2564DDD-FA8D-D8AF-BC04-7CD92A1D1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325" y="960768"/>
            <a:ext cx="3217652" cy="322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fatima">
            <a:hlinkClick r:id="" action="ppaction://media"/>
            <a:extLst>
              <a:ext uri="{FF2B5EF4-FFF2-40B4-BE49-F238E27FC236}">
                <a16:creationId xmlns:a16="http://schemas.microsoft.com/office/drawing/2014/main" xmlns="" id="{88D060BD-3A12-9D6C-5AFF-7EB07574DD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125" y="4142350"/>
            <a:ext cx="545896" cy="51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40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0922" y="0"/>
            <a:ext cx="11106442" cy="5212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6" name="Google Shape;566;p49"/>
          <p:cNvCxnSpPr>
            <a:cxnSpLocks/>
          </p:cNvCxnSpPr>
          <p:nvPr/>
        </p:nvCxnSpPr>
        <p:spPr>
          <a:xfrm flipH="1" flipV="1">
            <a:off x="588035" y="501556"/>
            <a:ext cx="4705065" cy="1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/>
          <p:cNvSpPr txBox="1"/>
          <p:nvPr/>
        </p:nvSpPr>
        <p:spPr>
          <a:xfrm>
            <a:off x="515819" y="496391"/>
            <a:ext cx="49748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Svakih par mjeseci ako ne i češće, nedjeljom ujutro dođe do onečišćenja rijeke Fojnice. Mnogo puta su Udruženje „Eko-Viking“ i Kreševski građanski pokret ukazivali na ove stvari i tražili zabranu rada firme koja je odgovorna za ovo. Ta firma čišćenjem svojih filtera ispušta otpadne vode. Međutim, svjedoci smo da se skoro ništa nije uradilo po tom pitanju.</a:t>
            </a:r>
            <a:endParaRPr lang="en-US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2B8358-8B22-4D8A-B4CE-EE74F1CCC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671" y="1144802"/>
            <a:ext cx="2660603" cy="2658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87CBDC-EB04-4041-8BB8-F03727E94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76" y="2043114"/>
            <a:ext cx="3300668" cy="2478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2" name="Google Shape;566;p49">
            <a:extLst>
              <a:ext uri="{FF2B5EF4-FFF2-40B4-BE49-F238E27FC236}">
                <a16:creationId xmlns:a16="http://schemas.microsoft.com/office/drawing/2014/main" xmlns="" id="{791CAB26-D85C-4B13-B259-3078E51280AE}"/>
              </a:ext>
            </a:extLst>
          </p:cNvPr>
          <p:cNvCxnSpPr>
            <a:cxnSpLocks/>
          </p:cNvCxnSpPr>
          <p:nvPr/>
        </p:nvCxnSpPr>
        <p:spPr>
          <a:xfrm flipH="1">
            <a:off x="515819" y="1881386"/>
            <a:ext cx="4705065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C0CE06-C721-4433-81B3-785413722764}"/>
              </a:ext>
            </a:extLst>
          </p:cNvPr>
          <p:cNvSpPr txBox="1"/>
          <p:nvPr/>
        </p:nvSpPr>
        <p:spPr>
          <a:xfrm>
            <a:off x="1242134" y="3080119"/>
            <a:ext cx="726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 udruženi građani Kreševa i Visokog uz pratnju Eko-Vikinga, koji su slali apele za zabranu rada kamenoloma i tvornice vapna u Kreševu, uskoro bi mogli uroditi plodom.</a:t>
            </a:r>
          </a:p>
          <a:p>
            <a:pPr algn="ctr"/>
            <a:r>
              <a:rPr lang="bs-Latn-BA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Građanski pokret Kreševa upoznao je javnost sa stanjem o predmetima (onečišćenje i nepoštivanja upravnih mjera) koje je Federalni vodni inspektor izrekao protiv firme BFS d.o.o., za rad tvornice vapna i kamenoloma u Kreševu.</a:t>
            </a:r>
            <a:endParaRPr lang="en-US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x-non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33A185-F266-48B0-87C7-8A525305E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66" y="595424"/>
            <a:ext cx="2062934" cy="19763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FC03126-B6E7-42BC-B36F-E9157FFC3268}"/>
              </a:ext>
            </a:extLst>
          </p:cNvPr>
          <p:cNvCxnSpPr>
            <a:cxnSpLocks/>
          </p:cNvCxnSpPr>
          <p:nvPr/>
        </p:nvCxnSpPr>
        <p:spPr>
          <a:xfrm flipH="1">
            <a:off x="2030400" y="3075778"/>
            <a:ext cx="5515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2ED8A85-D783-4F11-8668-DAE4F2747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734" y="506699"/>
            <a:ext cx="4651200" cy="247938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B1593FA-3088-476E-980D-A91D7CBD5F18}"/>
              </a:ext>
            </a:extLst>
          </p:cNvPr>
          <p:cNvCxnSpPr>
            <a:cxnSpLocks/>
          </p:cNvCxnSpPr>
          <p:nvPr/>
        </p:nvCxnSpPr>
        <p:spPr>
          <a:xfrm>
            <a:off x="1978133" y="4615200"/>
            <a:ext cx="5515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26923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1684</TotalTime>
  <Words>593</Words>
  <Application>Microsoft Office PowerPoint</Application>
  <PresentationFormat>On-screen Show (16:9)</PresentationFormat>
  <Paragraphs>29</Paragraphs>
  <Slides>13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Garamond</vt:lpstr>
      <vt:lpstr>Roboto</vt:lpstr>
      <vt:lpstr>Algerian</vt:lpstr>
      <vt:lpstr>Organic</vt:lpstr>
      <vt:lpstr>„Upravljanje vanrednim situacijama u slivu rijeke Save“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„Upravljanje vanrednim situacijama u slivu rijeke Save“</dc:title>
  <dc:creator>Sanjin</dc:creator>
  <cp:lastModifiedBy>Spaho</cp:lastModifiedBy>
  <cp:revision>64</cp:revision>
  <dcterms:modified xsi:type="dcterms:W3CDTF">2022-09-19T19:31:54Z</dcterms:modified>
</cp:coreProperties>
</file>