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22"/>
  </p:notesMasterIdLst>
  <p:handoutMasterIdLst>
    <p:handoutMasterId r:id="rId23"/>
  </p:handoutMasterIdLst>
  <p:sldIdLst>
    <p:sldId id="258" r:id="rId2"/>
    <p:sldId id="297" r:id="rId3"/>
    <p:sldId id="284" r:id="rId4"/>
    <p:sldId id="300" r:id="rId5"/>
    <p:sldId id="285" r:id="rId6"/>
    <p:sldId id="279" r:id="rId7"/>
    <p:sldId id="302" r:id="rId8"/>
    <p:sldId id="280" r:id="rId9"/>
    <p:sldId id="301" r:id="rId10"/>
    <p:sldId id="287" r:id="rId11"/>
    <p:sldId id="304" r:id="rId12"/>
    <p:sldId id="288" r:id="rId13"/>
    <p:sldId id="289" r:id="rId14"/>
    <p:sldId id="290" r:id="rId15"/>
    <p:sldId id="291" r:id="rId16"/>
    <p:sldId id="303" r:id="rId17"/>
    <p:sldId id="293" r:id="rId18"/>
    <p:sldId id="305" r:id="rId19"/>
    <p:sldId id="299" r:id="rId20"/>
    <p:sldId id="29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94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grad-svetanedelja.hr/wp-content/uploads/2020/06/Procjena-rizika-od-velikih-nesreca-za-Grad-Sveta-Nedelja.pdf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grad-svetanedelja.hr/wp-content/uploads/2020/06/Procjena-rizika-od-velikih-nesreca-za-Grad-Sveta-Nedelja.pdf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D0BFBE-EACA-44FF-BD7B-694F1473D974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9FF012-F8AB-4B7B-AA9D-5BB7D045DD55}">
      <dgm:prSet phldrT="[Text]" custT="1"/>
      <dgm:spPr/>
      <dgm:t>
        <a:bodyPr/>
        <a:lstStyle/>
        <a:p>
          <a:endParaRPr lang="hr-HR" sz="2000" dirty="0"/>
        </a:p>
      </dgm:t>
    </dgm:pt>
    <dgm:pt modelId="{61EF7819-C15C-422D-AFB5-CEE2F05E4695}" type="parTrans" cxnId="{D0A4D73A-A4E3-4DCC-A428-CA51706C3F03}">
      <dgm:prSet/>
      <dgm:spPr/>
      <dgm:t>
        <a:bodyPr/>
        <a:lstStyle/>
        <a:p>
          <a:endParaRPr lang="en-US" sz="2000"/>
        </a:p>
      </dgm:t>
    </dgm:pt>
    <dgm:pt modelId="{B1A57DE1-286A-4068-8358-0A0C066AF0D3}" type="sibTrans" cxnId="{D0A4D73A-A4E3-4DCC-A428-CA51706C3F03}">
      <dgm:prSet/>
      <dgm:spPr/>
      <dgm:t>
        <a:bodyPr/>
        <a:lstStyle/>
        <a:p>
          <a:endParaRPr lang="en-US" sz="2000"/>
        </a:p>
      </dgm:t>
    </dgm:pt>
    <dgm:pt modelId="{AA32450F-E75F-489E-9109-F4321D9AA042}">
      <dgm:prSet phldrT="[Text]" custT="1"/>
      <dgm:spPr/>
      <dgm:t>
        <a:bodyPr/>
        <a:lstStyle/>
        <a:p>
          <a:pPr algn="ctr"/>
          <a:r>
            <a:rPr lang="en-GB" sz="2000" u="sng" dirty="0">
              <a:solidFill>
                <a:schemeClr val="accent2">
                  <a:lumMod val="75000"/>
                </a:schemeClr>
              </a:solidFill>
            </a:rPr>
            <a:t>https://mingor.gov.hr/vijesti/obiljezavanje-dana-rijeke-save-1</a:t>
          </a:r>
          <a:r>
            <a:rPr lang="hr-HR" sz="2000" u="sng" dirty="0">
              <a:solidFill>
                <a:schemeClr val="accent2">
                  <a:lumMod val="75000"/>
                </a:schemeClr>
              </a:solidFill>
            </a:rPr>
            <a:t>-</a:t>
          </a:r>
          <a:r>
            <a:rPr lang="en-GB" sz="2000" u="sng" dirty="0" err="1">
              <a:solidFill>
                <a:schemeClr val="accent2">
                  <a:lumMod val="75000"/>
                </a:schemeClr>
              </a:solidFill>
            </a:rPr>
            <a:t>lipnja</a:t>
          </a:r>
          <a:r>
            <a:rPr lang="en-GB" sz="2000" u="sng" dirty="0">
              <a:solidFill>
                <a:schemeClr val="accent2">
                  <a:lumMod val="75000"/>
                </a:schemeClr>
              </a:solidFill>
            </a:rPr>
            <a:t>/8246</a:t>
          </a:r>
          <a:endParaRPr lang="en-US" sz="2000" dirty="0"/>
        </a:p>
      </dgm:t>
    </dgm:pt>
    <dgm:pt modelId="{787BD039-D4F8-4935-8317-9B9C4C4C74F5}" type="parTrans" cxnId="{CA50F80C-0089-4996-82A1-7418486BDBAD}">
      <dgm:prSet/>
      <dgm:spPr/>
      <dgm:t>
        <a:bodyPr/>
        <a:lstStyle/>
        <a:p>
          <a:endParaRPr lang="en-US" sz="2000"/>
        </a:p>
      </dgm:t>
    </dgm:pt>
    <dgm:pt modelId="{4E712F4C-8523-4913-91F2-BCD4B6B7FDE3}" type="sibTrans" cxnId="{CA50F80C-0089-4996-82A1-7418486BDBAD}">
      <dgm:prSet/>
      <dgm:spPr/>
      <dgm:t>
        <a:bodyPr/>
        <a:lstStyle/>
        <a:p>
          <a:endParaRPr lang="en-US" sz="2000"/>
        </a:p>
      </dgm:t>
    </dgm:pt>
    <dgm:pt modelId="{2AA8B5F3-DCD1-4E15-AE55-04EB33DF1782}">
      <dgm:prSet phldrT="[Text]" custT="1"/>
      <dgm:spPr/>
      <dgm:t>
        <a:bodyPr/>
        <a:lstStyle/>
        <a:p>
          <a:pPr algn="ctr"/>
          <a:r>
            <a:rPr lang="en-GB" sz="2000" u="sng" dirty="0">
              <a:solidFill>
                <a:schemeClr val="accent2">
                  <a:lumMod val="75000"/>
                </a:schemeClr>
              </a:solidFill>
            </a:rPr>
            <a:t>https://enciklopedija.hr/natuknica.aspx?ID=49464</a:t>
          </a:r>
          <a:endParaRPr lang="en-US" sz="2000" dirty="0"/>
        </a:p>
      </dgm:t>
    </dgm:pt>
    <dgm:pt modelId="{325374D3-0017-4640-AF4C-64846249C3B4}" type="parTrans" cxnId="{B21B402D-A024-45E9-A2AF-07AB61868CEC}">
      <dgm:prSet/>
      <dgm:spPr/>
      <dgm:t>
        <a:bodyPr/>
        <a:lstStyle/>
        <a:p>
          <a:endParaRPr lang="en-US" sz="2000"/>
        </a:p>
      </dgm:t>
    </dgm:pt>
    <dgm:pt modelId="{D4DF1C35-F860-4DA8-A727-83B1313902C4}" type="sibTrans" cxnId="{B21B402D-A024-45E9-A2AF-07AB61868CEC}">
      <dgm:prSet/>
      <dgm:spPr/>
      <dgm:t>
        <a:bodyPr/>
        <a:lstStyle/>
        <a:p>
          <a:endParaRPr lang="en-US" sz="2000"/>
        </a:p>
      </dgm:t>
    </dgm:pt>
    <dgm:pt modelId="{E59B1753-E564-4598-866D-4EFAB88FF91F}">
      <dgm:prSet phldrT="[Text]" custT="1"/>
      <dgm:spPr/>
      <dgm:t>
        <a:bodyPr/>
        <a:lstStyle/>
        <a:p>
          <a:endParaRPr lang="hr-HR" sz="2000" dirty="0"/>
        </a:p>
      </dgm:t>
    </dgm:pt>
    <dgm:pt modelId="{5A7437C7-EFB1-48E0-88E9-B8462C16A62B}" type="parTrans" cxnId="{95FC5FC8-4EDF-4C27-B5A3-31D3B0050C4A}">
      <dgm:prSet/>
      <dgm:spPr/>
      <dgm:t>
        <a:bodyPr/>
        <a:lstStyle/>
        <a:p>
          <a:endParaRPr lang="en-US" sz="2000"/>
        </a:p>
      </dgm:t>
    </dgm:pt>
    <dgm:pt modelId="{3CCD0AF4-2222-43CF-B9A5-4CC39EB57305}" type="sibTrans" cxnId="{95FC5FC8-4EDF-4C27-B5A3-31D3B0050C4A}">
      <dgm:prSet/>
      <dgm:spPr/>
      <dgm:t>
        <a:bodyPr/>
        <a:lstStyle/>
        <a:p>
          <a:endParaRPr lang="en-US" sz="2000"/>
        </a:p>
      </dgm:t>
    </dgm:pt>
    <dgm:pt modelId="{E9DCD343-009E-4DDE-8040-9EEEC5D82506}">
      <dgm:prSet phldrT="[Text]" custT="1"/>
      <dgm:spPr/>
      <dgm:t>
        <a:bodyPr/>
        <a:lstStyle/>
        <a:p>
          <a:pPr algn="ctr"/>
          <a:r>
            <a:rPr lang="en-GB" sz="2000" u="sng" dirty="0">
              <a:solidFill>
                <a:schemeClr val="accent2">
                  <a:lumMod val="75000"/>
                </a:schemeClr>
              </a:solidFill>
            </a:rPr>
            <a:t>https://gabion-usluge.hr/poplave/</a:t>
          </a:r>
          <a:endParaRPr lang="en-US" sz="2000" dirty="0"/>
        </a:p>
      </dgm:t>
    </dgm:pt>
    <dgm:pt modelId="{79593C8F-E67F-4A22-A04F-FC39D80937AF}" type="parTrans" cxnId="{CC78606C-1FD6-4CF4-975F-3CF27F6A10C3}">
      <dgm:prSet/>
      <dgm:spPr/>
      <dgm:t>
        <a:bodyPr/>
        <a:lstStyle/>
        <a:p>
          <a:endParaRPr lang="en-US" sz="2000"/>
        </a:p>
      </dgm:t>
    </dgm:pt>
    <dgm:pt modelId="{149B8838-BE91-48DC-8807-B6D68F1DC788}" type="sibTrans" cxnId="{CC78606C-1FD6-4CF4-975F-3CF27F6A10C3}">
      <dgm:prSet/>
      <dgm:spPr/>
      <dgm:t>
        <a:bodyPr/>
        <a:lstStyle/>
        <a:p>
          <a:endParaRPr lang="en-US" sz="2000"/>
        </a:p>
      </dgm:t>
    </dgm:pt>
    <dgm:pt modelId="{4E1DD35F-E9A1-47BA-B6B4-8C7F7356C230}">
      <dgm:prSet phldrT="[Text]" custT="1"/>
      <dgm:spPr/>
      <dgm:t>
        <a:bodyPr/>
        <a:lstStyle/>
        <a:p>
          <a:endParaRPr lang="en-US" sz="2000" dirty="0"/>
        </a:p>
      </dgm:t>
    </dgm:pt>
    <dgm:pt modelId="{B7EEE1BA-D50B-48D5-B807-87DD555555E5}" type="sibTrans" cxnId="{E3DF1664-2E9D-47A3-8B67-D82372768C3B}">
      <dgm:prSet/>
      <dgm:spPr/>
      <dgm:t>
        <a:bodyPr/>
        <a:lstStyle/>
        <a:p>
          <a:endParaRPr lang="en-US" sz="2000"/>
        </a:p>
      </dgm:t>
    </dgm:pt>
    <dgm:pt modelId="{F63E71E9-3871-42BC-BDF4-42CA6765577E}" type="parTrans" cxnId="{E3DF1664-2E9D-47A3-8B67-D82372768C3B}">
      <dgm:prSet/>
      <dgm:spPr/>
      <dgm:t>
        <a:bodyPr/>
        <a:lstStyle/>
        <a:p>
          <a:endParaRPr lang="en-US" sz="2000"/>
        </a:p>
      </dgm:t>
    </dgm:pt>
    <dgm:pt modelId="{6A7451C3-77F2-4381-89BC-18B5C7683EBE}" type="pres">
      <dgm:prSet presAssocID="{A9D0BFBE-EACA-44FF-BD7B-694F1473D974}" presName="Name0" presStyleCnt="0">
        <dgm:presLayoutVars>
          <dgm:chMax/>
          <dgm:chPref/>
          <dgm:dir/>
        </dgm:presLayoutVars>
      </dgm:prSet>
      <dgm:spPr/>
    </dgm:pt>
    <dgm:pt modelId="{84775D04-AD7B-4907-A6F0-E1646AF03EA4}" type="pres">
      <dgm:prSet presAssocID="{C69FF012-F8AB-4B7B-AA9D-5BB7D045DD55}" presName="parenttextcomposite" presStyleCnt="0"/>
      <dgm:spPr/>
    </dgm:pt>
    <dgm:pt modelId="{187BA800-A210-4C78-8428-087D965F6C11}" type="pres">
      <dgm:prSet presAssocID="{C69FF012-F8AB-4B7B-AA9D-5BB7D045DD55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A8B73CDC-47E4-44D2-963A-07D4683BDDE2}" type="pres">
      <dgm:prSet presAssocID="{C69FF012-F8AB-4B7B-AA9D-5BB7D045DD55}" presName="composite" presStyleCnt="0"/>
      <dgm:spPr/>
    </dgm:pt>
    <dgm:pt modelId="{A75F81D6-8A60-4714-92C9-B15B57E2BD01}" type="pres">
      <dgm:prSet presAssocID="{C69FF012-F8AB-4B7B-AA9D-5BB7D045DD55}" presName="chevron1" presStyleLbl="alignNode1" presStyleIdx="0" presStyleCnt="21"/>
      <dgm:spPr/>
    </dgm:pt>
    <dgm:pt modelId="{D06E611D-AC7A-4CA4-9F75-E7C581A75913}" type="pres">
      <dgm:prSet presAssocID="{C69FF012-F8AB-4B7B-AA9D-5BB7D045DD55}" presName="chevron2" presStyleLbl="alignNode1" presStyleIdx="1" presStyleCnt="21"/>
      <dgm:spPr/>
    </dgm:pt>
    <dgm:pt modelId="{8B714A32-D198-4A3F-83DF-EC80C6D02718}" type="pres">
      <dgm:prSet presAssocID="{C69FF012-F8AB-4B7B-AA9D-5BB7D045DD55}" presName="chevron3" presStyleLbl="alignNode1" presStyleIdx="2" presStyleCnt="21"/>
      <dgm:spPr/>
    </dgm:pt>
    <dgm:pt modelId="{9FEDDA3C-83F2-4F5C-88FB-FD49AF6D8CC5}" type="pres">
      <dgm:prSet presAssocID="{C69FF012-F8AB-4B7B-AA9D-5BB7D045DD55}" presName="chevron4" presStyleLbl="alignNode1" presStyleIdx="3" presStyleCnt="21"/>
      <dgm:spPr/>
    </dgm:pt>
    <dgm:pt modelId="{C7C60C0C-E0A1-4A9E-B4EB-3F9CB7FC3D19}" type="pres">
      <dgm:prSet presAssocID="{C69FF012-F8AB-4B7B-AA9D-5BB7D045DD55}" presName="chevron5" presStyleLbl="alignNode1" presStyleIdx="4" presStyleCnt="21"/>
      <dgm:spPr/>
    </dgm:pt>
    <dgm:pt modelId="{433FFAC1-64DF-459A-9361-619ED9D3D011}" type="pres">
      <dgm:prSet presAssocID="{C69FF012-F8AB-4B7B-AA9D-5BB7D045DD55}" presName="chevron6" presStyleLbl="alignNode1" presStyleIdx="5" presStyleCnt="21"/>
      <dgm:spPr/>
    </dgm:pt>
    <dgm:pt modelId="{09B2273C-9F8F-4397-9078-8DAF4155F370}" type="pres">
      <dgm:prSet presAssocID="{C69FF012-F8AB-4B7B-AA9D-5BB7D045DD55}" presName="chevron7" presStyleLbl="alignNode1" presStyleIdx="6" presStyleCnt="21"/>
      <dgm:spPr/>
    </dgm:pt>
    <dgm:pt modelId="{80F57E07-29FF-4D0D-88CC-1F53DE2F52FC}" type="pres">
      <dgm:prSet presAssocID="{C69FF012-F8AB-4B7B-AA9D-5BB7D045DD55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F90F9620-87B4-42E5-B5BA-B1264283F067}" type="pres">
      <dgm:prSet presAssocID="{B1A57DE1-286A-4068-8358-0A0C066AF0D3}" presName="sibTrans" presStyleCnt="0"/>
      <dgm:spPr/>
    </dgm:pt>
    <dgm:pt modelId="{817D9417-52B0-4FBA-8A2C-C44D708F9E94}" type="pres">
      <dgm:prSet presAssocID="{4E1DD35F-E9A1-47BA-B6B4-8C7F7356C230}" presName="parenttextcomposite" presStyleCnt="0"/>
      <dgm:spPr/>
    </dgm:pt>
    <dgm:pt modelId="{6A72642D-7FF5-4C3F-9B83-F906E0727314}" type="pres">
      <dgm:prSet presAssocID="{4E1DD35F-E9A1-47BA-B6B4-8C7F7356C230}" presName="parenttext" presStyleLbl="revTx" presStyleIdx="1" presStyleCnt="3" custScaleX="71477">
        <dgm:presLayoutVars>
          <dgm:chMax/>
          <dgm:chPref val="2"/>
          <dgm:bulletEnabled val="1"/>
        </dgm:presLayoutVars>
      </dgm:prSet>
      <dgm:spPr/>
    </dgm:pt>
    <dgm:pt modelId="{6A5AAD4A-AC82-478A-A5ED-569677C2930E}" type="pres">
      <dgm:prSet presAssocID="{4E1DD35F-E9A1-47BA-B6B4-8C7F7356C230}" presName="composite" presStyleCnt="0"/>
      <dgm:spPr/>
    </dgm:pt>
    <dgm:pt modelId="{EB1E9B8E-0D43-41E3-837D-A2C85635EB14}" type="pres">
      <dgm:prSet presAssocID="{4E1DD35F-E9A1-47BA-B6B4-8C7F7356C230}" presName="chevron1" presStyleLbl="alignNode1" presStyleIdx="7" presStyleCnt="21"/>
      <dgm:spPr/>
    </dgm:pt>
    <dgm:pt modelId="{53E4E102-9C62-483B-B909-144294855CEE}" type="pres">
      <dgm:prSet presAssocID="{4E1DD35F-E9A1-47BA-B6B4-8C7F7356C230}" presName="chevron2" presStyleLbl="alignNode1" presStyleIdx="8" presStyleCnt="21"/>
      <dgm:spPr/>
    </dgm:pt>
    <dgm:pt modelId="{B41C6B25-0EC2-423D-AA1D-3138308681DE}" type="pres">
      <dgm:prSet presAssocID="{4E1DD35F-E9A1-47BA-B6B4-8C7F7356C230}" presName="chevron3" presStyleLbl="alignNode1" presStyleIdx="9" presStyleCnt="21"/>
      <dgm:spPr/>
    </dgm:pt>
    <dgm:pt modelId="{78BF2A0C-678A-4424-8B6A-8C30A80990B3}" type="pres">
      <dgm:prSet presAssocID="{4E1DD35F-E9A1-47BA-B6B4-8C7F7356C230}" presName="chevron4" presStyleLbl="alignNode1" presStyleIdx="10" presStyleCnt="21"/>
      <dgm:spPr/>
    </dgm:pt>
    <dgm:pt modelId="{5656341B-42A4-4B3A-B783-E11ED6BE5979}" type="pres">
      <dgm:prSet presAssocID="{4E1DD35F-E9A1-47BA-B6B4-8C7F7356C230}" presName="chevron5" presStyleLbl="alignNode1" presStyleIdx="11" presStyleCnt="21"/>
      <dgm:spPr/>
    </dgm:pt>
    <dgm:pt modelId="{13208D60-4EA6-4CA1-B404-6ECAC9D36F6A}" type="pres">
      <dgm:prSet presAssocID="{4E1DD35F-E9A1-47BA-B6B4-8C7F7356C230}" presName="chevron6" presStyleLbl="alignNode1" presStyleIdx="12" presStyleCnt="21"/>
      <dgm:spPr/>
    </dgm:pt>
    <dgm:pt modelId="{B8A71FBA-B482-4293-BC2C-AB25D4070FCA}" type="pres">
      <dgm:prSet presAssocID="{4E1DD35F-E9A1-47BA-B6B4-8C7F7356C230}" presName="chevron7" presStyleLbl="alignNode1" presStyleIdx="13" presStyleCnt="21"/>
      <dgm:spPr/>
    </dgm:pt>
    <dgm:pt modelId="{8F9829AE-9DD1-4B83-A462-A1F1827C44D0}" type="pres">
      <dgm:prSet presAssocID="{4E1DD35F-E9A1-47BA-B6B4-8C7F7356C230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438D4683-C758-4659-A45D-FAA6C9A10F1B}" type="pres">
      <dgm:prSet presAssocID="{B7EEE1BA-D50B-48D5-B807-87DD555555E5}" presName="sibTrans" presStyleCnt="0"/>
      <dgm:spPr/>
    </dgm:pt>
    <dgm:pt modelId="{7449F03C-6614-4499-AF3C-FB7652482863}" type="pres">
      <dgm:prSet presAssocID="{E59B1753-E564-4598-866D-4EFAB88FF91F}" presName="parenttextcomposite" presStyleCnt="0"/>
      <dgm:spPr/>
    </dgm:pt>
    <dgm:pt modelId="{493CA4F4-1EDE-4C1E-AEBF-C2B5F7789DAC}" type="pres">
      <dgm:prSet presAssocID="{E59B1753-E564-4598-866D-4EFAB88FF91F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1229FAE1-3C48-400B-9262-FA36B3E668CF}" type="pres">
      <dgm:prSet presAssocID="{E59B1753-E564-4598-866D-4EFAB88FF91F}" presName="composite" presStyleCnt="0"/>
      <dgm:spPr/>
    </dgm:pt>
    <dgm:pt modelId="{059DCCBD-E0F3-430D-A809-A6B2C661BFFA}" type="pres">
      <dgm:prSet presAssocID="{E59B1753-E564-4598-866D-4EFAB88FF91F}" presName="chevron1" presStyleLbl="alignNode1" presStyleIdx="14" presStyleCnt="21"/>
      <dgm:spPr/>
    </dgm:pt>
    <dgm:pt modelId="{3B1657DE-4049-4A9F-855A-29FB7356C826}" type="pres">
      <dgm:prSet presAssocID="{E59B1753-E564-4598-866D-4EFAB88FF91F}" presName="chevron2" presStyleLbl="alignNode1" presStyleIdx="15" presStyleCnt="21"/>
      <dgm:spPr/>
    </dgm:pt>
    <dgm:pt modelId="{68109B6F-F6BB-44D6-AA6B-1760D466CB26}" type="pres">
      <dgm:prSet presAssocID="{E59B1753-E564-4598-866D-4EFAB88FF91F}" presName="chevron3" presStyleLbl="alignNode1" presStyleIdx="16" presStyleCnt="21"/>
      <dgm:spPr/>
    </dgm:pt>
    <dgm:pt modelId="{1BD88226-4C82-4202-8DE5-BDE2BB3560BA}" type="pres">
      <dgm:prSet presAssocID="{E59B1753-E564-4598-866D-4EFAB88FF91F}" presName="chevron4" presStyleLbl="alignNode1" presStyleIdx="17" presStyleCnt="21"/>
      <dgm:spPr/>
    </dgm:pt>
    <dgm:pt modelId="{5CE51913-E541-40FF-B803-526957D9AD3B}" type="pres">
      <dgm:prSet presAssocID="{E59B1753-E564-4598-866D-4EFAB88FF91F}" presName="chevron5" presStyleLbl="alignNode1" presStyleIdx="18" presStyleCnt="21"/>
      <dgm:spPr/>
    </dgm:pt>
    <dgm:pt modelId="{D71425FF-8923-44EB-B89B-06A545DC1D3C}" type="pres">
      <dgm:prSet presAssocID="{E59B1753-E564-4598-866D-4EFAB88FF91F}" presName="chevron6" presStyleLbl="alignNode1" presStyleIdx="19" presStyleCnt="21"/>
      <dgm:spPr/>
    </dgm:pt>
    <dgm:pt modelId="{877D2F78-CA8C-4951-AE4C-56322BFD077E}" type="pres">
      <dgm:prSet presAssocID="{E59B1753-E564-4598-866D-4EFAB88FF91F}" presName="chevron7" presStyleLbl="alignNode1" presStyleIdx="20" presStyleCnt="21"/>
      <dgm:spPr/>
    </dgm:pt>
    <dgm:pt modelId="{D62825AD-41D1-444E-9A11-7D41F5C10DCF}" type="pres">
      <dgm:prSet presAssocID="{E59B1753-E564-4598-866D-4EFAB88FF91F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CC98A707-EB74-4F17-9CD4-7C33F2A6BDA4}" type="presOf" srcId="{4E1DD35F-E9A1-47BA-B6B4-8C7F7356C230}" destId="{6A72642D-7FF5-4C3F-9B83-F906E0727314}" srcOrd="0" destOrd="0" presId="urn:microsoft.com/office/officeart/2008/layout/VerticalAccentList"/>
    <dgm:cxn modelId="{CA50F80C-0089-4996-82A1-7418486BDBAD}" srcId="{C69FF012-F8AB-4B7B-AA9D-5BB7D045DD55}" destId="{AA32450F-E75F-489E-9109-F4321D9AA042}" srcOrd="0" destOrd="0" parTransId="{787BD039-D4F8-4935-8317-9B9C4C4C74F5}" sibTransId="{4E712F4C-8523-4913-91F2-BCD4B6B7FDE3}"/>
    <dgm:cxn modelId="{B21B402D-A024-45E9-A2AF-07AB61868CEC}" srcId="{4E1DD35F-E9A1-47BA-B6B4-8C7F7356C230}" destId="{2AA8B5F3-DCD1-4E15-AE55-04EB33DF1782}" srcOrd="0" destOrd="0" parTransId="{325374D3-0017-4640-AF4C-64846249C3B4}" sibTransId="{D4DF1C35-F860-4DA8-A727-83B1313902C4}"/>
    <dgm:cxn modelId="{D0A4D73A-A4E3-4DCC-A428-CA51706C3F03}" srcId="{A9D0BFBE-EACA-44FF-BD7B-694F1473D974}" destId="{C69FF012-F8AB-4B7B-AA9D-5BB7D045DD55}" srcOrd="0" destOrd="0" parTransId="{61EF7819-C15C-422D-AFB5-CEE2F05E4695}" sibTransId="{B1A57DE1-286A-4068-8358-0A0C066AF0D3}"/>
    <dgm:cxn modelId="{E3DF1664-2E9D-47A3-8B67-D82372768C3B}" srcId="{A9D0BFBE-EACA-44FF-BD7B-694F1473D974}" destId="{4E1DD35F-E9A1-47BA-B6B4-8C7F7356C230}" srcOrd="1" destOrd="0" parTransId="{F63E71E9-3871-42BC-BDF4-42CA6765577E}" sibTransId="{B7EEE1BA-D50B-48D5-B807-87DD555555E5}"/>
    <dgm:cxn modelId="{03C97E69-A350-4E26-B297-8130A1406698}" type="presOf" srcId="{C69FF012-F8AB-4B7B-AA9D-5BB7D045DD55}" destId="{187BA800-A210-4C78-8428-087D965F6C11}" srcOrd="0" destOrd="0" presId="urn:microsoft.com/office/officeart/2008/layout/VerticalAccentList"/>
    <dgm:cxn modelId="{CC78606C-1FD6-4CF4-975F-3CF27F6A10C3}" srcId="{E59B1753-E564-4598-866D-4EFAB88FF91F}" destId="{E9DCD343-009E-4DDE-8040-9EEEC5D82506}" srcOrd="0" destOrd="0" parTransId="{79593C8F-E67F-4A22-A04F-FC39D80937AF}" sibTransId="{149B8838-BE91-48DC-8807-B6D68F1DC788}"/>
    <dgm:cxn modelId="{2F98DC6F-2C36-4836-A11F-E0C90C1D585A}" type="presOf" srcId="{E59B1753-E564-4598-866D-4EFAB88FF91F}" destId="{493CA4F4-1EDE-4C1E-AEBF-C2B5F7789DAC}" srcOrd="0" destOrd="0" presId="urn:microsoft.com/office/officeart/2008/layout/VerticalAccentList"/>
    <dgm:cxn modelId="{C8B68956-12E4-421E-A4D1-D6EA6D4443DE}" type="presOf" srcId="{2AA8B5F3-DCD1-4E15-AE55-04EB33DF1782}" destId="{8F9829AE-9DD1-4B83-A462-A1F1827C44D0}" srcOrd="0" destOrd="0" presId="urn:microsoft.com/office/officeart/2008/layout/VerticalAccentList"/>
    <dgm:cxn modelId="{9D0D7E8C-FB99-4401-A42A-FBDC848380AD}" type="presOf" srcId="{E9DCD343-009E-4DDE-8040-9EEEC5D82506}" destId="{D62825AD-41D1-444E-9A11-7D41F5C10DCF}" srcOrd="0" destOrd="0" presId="urn:microsoft.com/office/officeart/2008/layout/VerticalAccentList"/>
    <dgm:cxn modelId="{95FC5FC8-4EDF-4C27-B5A3-31D3B0050C4A}" srcId="{A9D0BFBE-EACA-44FF-BD7B-694F1473D974}" destId="{E59B1753-E564-4598-866D-4EFAB88FF91F}" srcOrd="2" destOrd="0" parTransId="{5A7437C7-EFB1-48E0-88E9-B8462C16A62B}" sibTransId="{3CCD0AF4-2222-43CF-B9A5-4CC39EB57305}"/>
    <dgm:cxn modelId="{502A50CA-92F3-4E2A-B0E8-A33D597FA1AA}" type="presOf" srcId="{AA32450F-E75F-489E-9109-F4321D9AA042}" destId="{80F57E07-29FF-4D0D-88CC-1F53DE2F52FC}" srcOrd="0" destOrd="0" presId="urn:microsoft.com/office/officeart/2008/layout/VerticalAccentList"/>
    <dgm:cxn modelId="{E6F126FF-470F-4152-B285-0DD0BE4F4534}" type="presOf" srcId="{A9D0BFBE-EACA-44FF-BD7B-694F1473D974}" destId="{6A7451C3-77F2-4381-89BC-18B5C7683EBE}" srcOrd="0" destOrd="0" presId="urn:microsoft.com/office/officeart/2008/layout/VerticalAccentList"/>
    <dgm:cxn modelId="{CE28BFF4-712D-4AAF-BA1A-D1C9FE366941}" type="presParOf" srcId="{6A7451C3-77F2-4381-89BC-18B5C7683EBE}" destId="{84775D04-AD7B-4907-A6F0-E1646AF03EA4}" srcOrd="0" destOrd="0" presId="urn:microsoft.com/office/officeart/2008/layout/VerticalAccentList"/>
    <dgm:cxn modelId="{71CD9252-21F4-48A0-B08A-A8DB74F3CB0D}" type="presParOf" srcId="{84775D04-AD7B-4907-A6F0-E1646AF03EA4}" destId="{187BA800-A210-4C78-8428-087D965F6C11}" srcOrd="0" destOrd="0" presId="urn:microsoft.com/office/officeart/2008/layout/VerticalAccentList"/>
    <dgm:cxn modelId="{FB3C77A2-AC1E-4F60-B740-52D37293AF2A}" type="presParOf" srcId="{6A7451C3-77F2-4381-89BC-18B5C7683EBE}" destId="{A8B73CDC-47E4-44D2-963A-07D4683BDDE2}" srcOrd="1" destOrd="0" presId="urn:microsoft.com/office/officeart/2008/layout/VerticalAccentList"/>
    <dgm:cxn modelId="{E83443AE-2AC5-4CEF-BD69-674EBA159CC8}" type="presParOf" srcId="{A8B73CDC-47E4-44D2-963A-07D4683BDDE2}" destId="{A75F81D6-8A60-4714-92C9-B15B57E2BD01}" srcOrd="0" destOrd="0" presId="urn:microsoft.com/office/officeart/2008/layout/VerticalAccentList"/>
    <dgm:cxn modelId="{6A8E4F20-C198-4546-A37A-3325D8744286}" type="presParOf" srcId="{A8B73CDC-47E4-44D2-963A-07D4683BDDE2}" destId="{D06E611D-AC7A-4CA4-9F75-E7C581A75913}" srcOrd="1" destOrd="0" presId="urn:microsoft.com/office/officeart/2008/layout/VerticalAccentList"/>
    <dgm:cxn modelId="{1BC82C27-92BE-4A96-ACB4-7A0E29ACD582}" type="presParOf" srcId="{A8B73CDC-47E4-44D2-963A-07D4683BDDE2}" destId="{8B714A32-D198-4A3F-83DF-EC80C6D02718}" srcOrd="2" destOrd="0" presId="urn:microsoft.com/office/officeart/2008/layout/VerticalAccentList"/>
    <dgm:cxn modelId="{591F967B-FC74-4929-BDDB-8C4FA9761A78}" type="presParOf" srcId="{A8B73CDC-47E4-44D2-963A-07D4683BDDE2}" destId="{9FEDDA3C-83F2-4F5C-88FB-FD49AF6D8CC5}" srcOrd="3" destOrd="0" presId="urn:microsoft.com/office/officeart/2008/layout/VerticalAccentList"/>
    <dgm:cxn modelId="{B559129B-F479-4AD6-9078-64B6A56FB4C5}" type="presParOf" srcId="{A8B73CDC-47E4-44D2-963A-07D4683BDDE2}" destId="{C7C60C0C-E0A1-4A9E-B4EB-3F9CB7FC3D19}" srcOrd="4" destOrd="0" presId="urn:microsoft.com/office/officeart/2008/layout/VerticalAccentList"/>
    <dgm:cxn modelId="{3377972C-E879-49E1-AFAE-E3540F81EE00}" type="presParOf" srcId="{A8B73CDC-47E4-44D2-963A-07D4683BDDE2}" destId="{433FFAC1-64DF-459A-9361-619ED9D3D011}" srcOrd="5" destOrd="0" presId="urn:microsoft.com/office/officeart/2008/layout/VerticalAccentList"/>
    <dgm:cxn modelId="{0DC788CF-ACAF-4351-A8D3-F7655DA45D1D}" type="presParOf" srcId="{A8B73CDC-47E4-44D2-963A-07D4683BDDE2}" destId="{09B2273C-9F8F-4397-9078-8DAF4155F370}" srcOrd="6" destOrd="0" presId="urn:microsoft.com/office/officeart/2008/layout/VerticalAccentList"/>
    <dgm:cxn modelId="{782A0909-9E1F-4454-8A8A-488511577E2C}" type="presParOf" srcId="{A8B73CDC-47E4-44D2-963A-07D4683BDDE2}" destId="{80F57E07-29FF-4D0D-88CC-1F53DE2F52FC}" srcOrd="7" destOrd="0" presId="urn:microsoft.com/office/officeart/2008/layout/VerticalAccentList"/>
    <dgm:cxn modelId="{CAE4800D-1FDF-4805-9438-99A88624486F}" type="presParOf" srcId="{6A7451C3-77F2-4381-89BC-18B5C7683EBE}" destId="{F90F9620-87B4-42E5-B5BA-B1264283F067}" srcOrd="2" destOrd="0" presId="urn:microsoft.com/office/officeart/2008/layout/VerticalAccentList"/>
    <dgm:cxn modelId="{0D3D3086-013F-4F42-B698-571C7661A905}" type="presParOf" srcId="{6A7451C3-77F2-4381-89BC-18B5C7683EBE}" destId="{817D9417-52B0-4FBA-8A2C-C44D708F9E94}" srcOrd="3" destOrd="0" presId="urn:microsoft.com/office/officeart/2008/layout/VerticalAccentList"/>
    <dgm:cxn modelId="{956A0433-E058-4CE1-BBD5-DB96FDD6508F}" type="presParOf" srcId="{817D9417-52B0-4FBA-8A2C-C44D708F9E94}" destId="{6A72642D-7FF5-4C3F-9B83-F906E0727314}" srcOrd="0" destOrd="0" presId="urn:microsoft.com/office/officeart/2008/layout/VerticalAccentList"/>
    <dgm:cxn modelId="{0025D7FD-5B24-4C97-B535-780ADA511663}" type="presParOf" srcId="{6A7451C3-77F2-4381-89BC-18B5C7683EBE}" destId="{6A5AAD4A-AC82-478A-A5ED-569677C2930E}" srcOrd="4" destOrd="0" presId="urn:microsoft.com/office/officeart/2008/layout/VerticalAccentList"/>
    <dgm:cxn modelId="{1B634D7D-A05D-43EA-8344-8BE74D9012CD}" type="presParOf" srcId="{6A5AAD4A-AC82-478A-A5ED-569677C2930E}" destId="{EB1E9B8E-0D43-41E3-837D-A2C85635EB14}" srcOrd="0" destOrd="0" presId="urn:microsoft.com/office/officeart/2008/layout/VerticalAccentList"/>
    <dgm:cxn modelId="{81C6D0F2-4761-4931-8A9C-3207E81BE90D}" type="presParOf" srcId="{6A5AAD4A-AC82-478A-A5ED-569677C2930E}" destId="{53E4E102-9C62-483B-B909-144294855CEE}" srcOrd="1" destOrd="0" presId="urn:microsoft.com/office/officeart/2008/layout/VerticalAccentList"/>
    <dgm:cxn modelId="{4558D740-B2C4-42D0-B665-7CE5DC0F2B25}" type="presParOf" srcId="{6A5AAD4A-AC82-478A-A5ED-569677C2930E}" destId="{B41C6B25-0EC2-423D-AA1D-3138308681DE}" srcOrd="2" destOrd="0" presId="urn:microsoft.com/office/officeart/2008/layout/VerticalAccentList"/>
    <dgm:cxn modelId="{5814AA83-749C-4333-90D6-744D93A0D0C8}" type="presParOf" srcId="{6A5AAD4A-AC82-478A-A5ED-569677C2930E}" destId="{78BF2A0C-678A-4424-8B6A-8C30A80990B3}" srcOrd="3" destOrd="0" presId="urn:microsoft.com/office/officeart/2008/layout/VerticalAccentList"/>
    <dgm:cxn modelId="{1452479C-5F92-4A1E-92B6-83737F374468}" type="presParOf" srcId="{6A5AAD4A-AC82-478A-A5ED-569677C2930E}" destId="{5656341B-42A4-4B3A-B783-E11ED6BE5979}" srcOrd="4" destOrd="0" presId="urn:microsoft.com/office/officeart/2008/layout/VerticalAccentList"/>
    <dgm:cxn modelId="{B2E9999C-3F82-4C3E-8ED7-9B8C27503229}" type="presParOf" srcId="{6A5AAD4A-AC82-478A-A5ED-569677C2930E}" destId="{13208D60-4EA6-4CA1-B404-6ECAC9D36F6A}" srcOrd="5" destOrd="0" presId="urn:microsoft.com/office/officeart/2008/layout/VerticalAccentList"/>
    <dgm:cxn modelId="{4364D804-9199-4BB6-ACB5-C3B3847E2E95}" type="presParOf" srcId="{6A5AAD4A-AC82-478A-A5ED-569677C2930E}" destId="{B8A71FBA-B482-4293-BC2C-AB25D4070FCA}" srcOrd="6" destOrd="0" presId="urn:microsoft.com/office/officeart/2008/layout/VerticalAccentList"/>
    <dgm:cxn modelId="{D0F4187D-3306-488C-A510-94054E5F5B37}" type="presParOf" srcId="{6A5AAD4A-AC82-478A-A5ED-569677C2930E}" destId="{8F9829AE-9DD1-4B83-A462-A1F1827C44D0}" srcOrd="7" destOrd="0" presId="urn:microsoft.com/office/officeart/2008/layout/VerticalAccentList"/>
    <dgm:cxn modelId="{E9817998-7CBA-439E-8AE5-52C52102BAEA}" type="presParOf" srcId="{6A7451C3-77F2-4381-89BC-18B5C7683EBE}" destId="{438D4683-C758-4659-A45D-FAA6C9A10F1B}" srcOrd="5" destOrd="0" presId="urn:microsoft.com/office/officeart/2008/layout/VerticalAccentList"/>
    <dgm:cxn modelId="{CA40306F-CCBE-4451-B1CD-56C0B99B1B90}" type="presParOf" srcId="{6A7451C3-77F2-4381-89BC-18B5C7683EBE}" destId="{7449F03C-6614-4499-AF3C-FB7652482863}" srcOrd="6" destOrd="0" presId="urn:microsoft.com/office/officeart/2008/layout/VerticalAccentList"/>
    <dgm:cxn modelId="{10137C4A-33D8-45E2-B4DC-D0530FE21888}" type="presParOf" srcId="{7449F03C-6614-4499-AF3C-FB7652482863}" destId="{493CA4F4-1EDE-4C1E-AEBF-C2B5F7789DAC}" srcOrd="0" destOrd="0" presId="urn:microsoft.com/office/officeart/2008/layout/VerticalAccentList"/>
    <dgm:cxn modelId="{7FB745EB-270C-4F7E-A06D-B042290BD4B6}" type="presParOf" srcId="{6A7451C3-77F2-4381-89BC-18B5C7683EBE}" destId="{1229FAE1-3C48-400B-9262-FA36B3E668CF}" srcOrd="7" destOrd="0" presId="urn:microsoft.com/office/officeart/2008/layout/VerticalAccentList"/>
    <dgm:cxn modelId="{5FC31811-3DBE-4AC6-BF6F-8CB8CD4A173A}" type="presParOf" srcId="{1229FAE1-3C48-400B-9262-FA36B3E668CF}" destId="{059DCCBD-E0F3-430D-A809-A6B2C661BFFA}" srcOrd="0" destOrd="0" presId="urn:microsoft.com/office/officeart/2008/layout/VerticalAccentList"/>
    <dgm:cxn modelId="{A642D45D-18F8-4EB0-837C-DA13284465B9}" type="presParOf" srcId="{1229FAE1-3C48-400B-9262-FA36B3E668CF}" destId="{3B1657DE-4049-4A9F-855A-29FB7356C826}" srcOrd="1" destOrd="0" presId="urn:microsoft.com/office/officeart/2008/layout/VerticalAccentList"/>
    <dgm:cxn modelId="{A8966F9E-B418-4BCC-B044-3BFE4ED39894}" type="presParOf" srcId="{1229FAE1-3C48-400B-9262-FA36B3E668CF}" destId="{68109B6F-F6BB-44D6-AA6B-1760D466CB26}" srcOrd="2" destOrd="0" presId="urn:microsoft.com/office/officeart/2008/layout/VerticalAccentList"/>
    <dgm:cxn modelId="{4A4023B1-2CD4-40C8-BFE5-F6C4F8442EFF}" type="presParOf" srcId="{1229FAE1-3C48-400B-9262-FA36B3E668CF}" destId="{1BD88226-4C82-4202-8DE5-BDE2BB3560BA}" srcOrd="3" destOrd="0" presId="urn:microsoft.com/office/officeart/2008/layout/VerticalAccentList"/>
    <dgm:cxn modelId="{4A22043B-2653-4A5E-AD62-F5128D1BE901}" type="presParOf" srcId="{1229FAE1-3C48-400B-9262-FA36B3E668CF}" destId="{5CE51913-E541-40FF-B803-526957D9AD3B}" srcOrd="4" destOrd="0" presId="urn:microsoft.com/office/officeart/2008/layout/VerticalAccentList"/>
    <dgm:cxn modelId="{EB3CE4E5-CF4A-42FB-8608-BF6A479E60A8}" type="presParOf" srcId="{1229FAE1-3C48-400B-9262-FA36B3E668CF}" destId="{D71425FF-8923-44EB-B89B-06A545DC1D3C}" srcOrd="5" destOrd="0" presId="urn:microsoft.com/office/officeart/2008/layout/VerticalAccentList"/>
    <dgm:cxn modelId="{A27899B4-B81E-4714-A07B-189976FBAADD}" type="presParOf" srcId="{1229FAE1-3C48-400B-9262-FA36B3E668CF}" destId="{877D2F78-CA8C-4951-AE4C-56322BFD077E}" srcOrd="6" destOrd="0" presId="urn:microsoft.com/office/officeart/2008/layout/VerticalAccentList"/>
    <dgm:cxn modelId="{6358F51E-1E25-4433-A5DC-8EDB68758097}" type="presParOf" srcId="{1229FAE1-3C48-400B-9262-FA36B3E668CF}" destId="{D62825AD-41D1-444E-9A11-7D41F5C10DCF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338788-09A1-4DED-BF0D-B3C0B522DBFA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3165F3-3F41-4920-9880-4687F0DB7A98}">
      <dgm:prSet phldrT="[Text]" custT="1"/>
      <dgm:spPr/>
      <dgm:t>
        <a:bodyPr/>
        <a:lstStyle/>
        <a:p>
          <a:endParaRPr lang="en-US" sz="2000" dirty="0"/>
        </a:p>
      </dgm:t>
    </dgm:pt>
    <dgm:pt modelId="{1B3A7B39-A99E-4411-8CC4-0B1C950370CB}" type="parTrans" cxnId="{2CFC364A-609F-4B2F-9FEF-1A09D42DD687}">
      <dgm:prSet/>
      <dgm:spPr/>
      <dgm:t>
        <a:bodyPr/>
        <a:lstStyle/>
        <a:p>
          <a:endParaRPr lang="en-US" sz="2000"/>
        </a:p>
      </dgm:t>
    </dgm:pt>
    <dgm:pt modelId="{D17139E8-724B-4D31-8074-CB67AEEFE38B}" type="sibTrans" cxnId="{2CFC364A-609F-4B2F-9FEF-1A09D42DD687}">
      <dgm:prSet/>
      <dgm:spPr/>
      <dgm:t>
        <a:bodyPr/>
        <a:lstStyle/>
        <a:p>
          <a:endParaRPr lang="en-US" sz="2000"/>
        </a:p>
      </dgm:t>
    </dgm:pt>
    <dgm:pt modelId="{30B77C9A-F24A-4A3A-BEDE-720E96F1047A}">
      <dgm:prSet phldrT="[Text]" custT="1"/>
      <dgm:spPr/>
      <dgm:t>
        <a:bodyPr/>
        <a:lstStyle/>
        <a:p>
          <a:pPr algn="ctr"/>
          <a:r>
            <a:rPr lang="en-GB" sz="1600" u="sng" dirty="0">
              <a:solidFill>
                <a:schemeClr val="accent2">
                  <a:lumMod val="50000"/>
                </a:schemeClr>
              </a:solidFill>
              <a:hlinkClick xmlns:r="http://schemas.openxmlformats.org/officeDocument/2006/relationships" r:id="rId1"/>
            </a:rPr>
            <a:t>https://grad-svetanedelja.hr/wp-content/uploads/2020/06/Procjena-rizika-od-velikih-nesreca-za-Grad-Sveta-Nedelja.pdf</a:t>
          </a:r>
          <a:endParaRPr lang="en-US" sz="1600" dirty="0">
            <a:solidFill>
              <a:schemeClr val="accent2">
                <a:lumMod val="50000"/>
              </a:schemeClr>
            </a:solidFill>
          </a:endParaRPr>
        </a:p>
      </dgm:t>
    </dgm:pt>
    <dgm:pt modelId="{8524A648-441A-4892-8302-16D55460A32A}" type="parTrans" cxnId="{3424B981-8660-4C25-8E0B-00C26ACD397F}">
      <dgm:prSet/>
      <dgm:spPr/>
      <dgm:t>
        <a:bodyPr/>
        <a:lstStyle/>
        <a:p>
          <a:endParaRPr lang="en-US" sz="2000"/>
        </a:p>
      </dgm:t>
    </dgm:pt>
    <dgm:pt modelId="{4A23C3A4-CC4B-4B14-AB85-D2470A45474F}" type="sibTrans" cxnId="{3424B981-8660-4C25-8E0B-00C26ACD397F}">
      <dgm:prSet/>
      <dgm:spPr/>
      <dgm:t>
        <a:bodyPr/>
        <a:lstStyle/>
        <a:p>
          <a:endParaRPr lang="en-US" sz="2000"/>
        </a:p>
      </dgm:t>
    </dgm:pt>
    <dgm:pt modelId="{1C95342A-F1F7-4B22-8C65-1547C25FA2BD}">
      <dgm:prSet phldrT="[Text]" custT="1"/>
      <dgm:spPr/>
      <dgm:t>
        <a:bodyPr/>
        <a:lstStyle/>
        <a:p>
          <a:endParaRPr lang="en-US" sz="2000" dirty="0"/>
        </a:p>
      </dgm:t>
    </dgm:pt>
    <dgm:pt modelId="{6BB3BB57-BDF2-429C-B4D8-FE7657762452}" type="parTrans" cxnId="{66815D74-E139-420E-8564-252EA54EAD98}">
      <dgm:prSet/>
      <dgm:spPr/>
      <dgm:t>
        <a:bodyPr/>
        <a:lstStyle/>
        <a:p>
          <a:endParaRPr lang="en-US" sz="2000"/>
        </a:p>
      </dgm:t>
    </dgm:pt>
    <dgm:pt modelId="{048BC76B-FE9C-4615-ADAB-DA30B415B5BD}" type="sibTrans" cxnId="{66815D74-E139-420E-8564-252EA54EAD98}">
      <dgm:prSet/>
      <dgm:spPr/>
      <dgm:t>
        <a:bodyPr/>
        <a:lstStyle/>
        <a:p>
          <a:endParaRPr lang="en-US" sz="2000"/>
        </a:p>
      </dgm:t>
    </dgm:pt>
    <dgm:pt modelId="{9001BF33-6473-4486-AE71-6E78D2AFC424}">
      <dgm:prSet phldrT="[Text]" custT="1"/>
      <dgm:spPr/>
      <dgm:t>
        <a:bodyPr/>
        <a:lstStyle/>
        <a:p>
          <a:pPr algn="ctr"/>
          <a:r>
            <a:rPr lang="hr-HR" sz="2000" u="sng" dirty="0">
              <a:solidFill>
                <a:schemeClr val="accent2">
                  <a:lumMod val="75000"/>
                </a:schemeClr>
              </a:solidFill>
            </a:rPr>
            <a:t>Slike s interneta</a:t>
          </a:r>
          <a:endParaRPr lang="en-US" sz="2000" dirty="0"/>
        </a:p>
      </dgm:t>
    </dgm:pt>
    <dgm:pt modelId="{224B675C-8564-43F8-A215-BA1744E17D77}" type="parTrans" cxnId="{6B3117AA-F713-4D09-85A4-CD97FC294D8D}">
      <dgm:prSet/>
      <dgm:spPr/>
      <dgm:t>
        <a:bodyPr/>
        <a:lstStyle/>
        <a:p>
          <a:endParaRPr lang="en-US" sz="2000"/>
        </a:p>
      </dgm:t>
    </dgm:pt>
    <dgm:pt modelId="{45F2118B-C845-42DE-987B-A334F9B42619}" type="sibTrans" cxnId="{6B3117AA-F713-4D09-85A4-CD97FC294D8D}">
      <dgm:prSet/>
      <dgm:spPr/>
      <dgm:t>
        <a:bodyPr/>
        <a:lstStyle/>
        <a:p>
          <a:endParaRPr lang="en-US" sz="2000"/>
        </a:p>
      </dgm:t>
    </dgm:pt>
    <dgm:pt modelId="{2412D5D7-2D84-4890-BFA3-865CCA48EEF8}" type="pres">
      <dgm:prSet presAssocID="{EB338788-09A1-4DED-BF0D-B3C0B522DBFA}" presName="Name0" presStyleCnt="0">
        <dgm:presLayoutVars>
          <dgm:chMax/>
          <dgm:chPref/>
          <dgm:dir/>
        </dgm:presLayoutVars>
      </dgm:prSet>
      <dgm:spPr/>
    </dgm:pt>
    <dgm:pt modelId="{9D5509F0-99F4-42FD-8599-76C90FABF950}" type="pres">
      <dgm:prSet presAssocID="{1C3165F3-3F41-4920-9880-4687F0DB7A98}" presName="parenttextcomposite" presStyleCnt="0"/>
      <dgm:spPr/>
    </dgm:pt>
    <dgm:pt modelId="{CF754403-B64A-4609-94B3-A0B14B2FF376}" type="pres">
      <dgm:prSet presAssocID="{1C3165F3-3F41-4920-9880-4687F0DB7A98}" presName="parenttext" presStyleLbl="revTx" presStyleIdx="0" presStyleCnt="2">
        <dgm:presLayoutVars>
          <dgm:chMax/>
          <dgm:chPref val="2"/>
          <dgm:bulletEnabled val="1"/>
        </dgm:presLayoutVars>
      </dgm:prSet>
      <dgm:spPr/>
    </dgm:pt>
    <dgm:pt modelId="{D2844412-5C33-4565-9869-03E2DBDD87DB}" type="pres">
      <dgm:prSet presAssocID="{1C3165F3-3F41-4920-9880-4687F0DB7A98}" presName="composite" presStyleCnt="0"/>
      <dgm:spPr/>
    </dgm:pt>
    <dgm:pt modelId="{96CD6703-85D7-42F3-B495-AA140FA235E2}" type="pres">
      <dgm:prSet presAssocID="{1C3165F3-3F41-4920-9880-4687F0DB7A98}" presName="chevron1" presStyleLbl="alignNode1" presStyleIdx="0" presStyleCnt="14"/>
      <dgm:spPr/>
    </dgm:pt>
    <dgm:pt modelId="{87F07411-BDE5-4944-8089-245F5F9CD0E9}" type="pres">
      <dgm:prSet presAssocID="{1C3165F3-3F41-4920-9880-4687F0DB7A98}" presName="chevron2" presStyleLbl="alignNode1" presStyleIdx="1" presStyleCnt="14"/>
      <dgm:spPr/>
    </dgm:pt>
    <dgm:pt modelId="{75026621-D03C-466D-9F90-FA1E04B818BA}" type="pres">
      <dgm:prSet presAssocID="{1C3165F3-3F41-4920-9880-4687F0DB7A98}" presName="chevron3" presStyleLbl="alignNode1" presStyleIdx="2" presStyleCnt="14"/>
      <dgm:spPr/>
    </dgm:pt>
    <dgm:pt modelId="{7AC38428-0A71-4630-A2A6-FB094E79659E}" type="pres">
      <dgm:prSet presAssocID="{1C3165F3-3F41-4920-9880-4687F0DB7A98}" presName="chevron4" presStyleLbl="alignNode1" presStyleIdx="3" presStyleCnt="14"/>
      <dgm:spPr/>
    </dgm:pt>
    <dgm:pt modelId="{FBB40E27-B7D6-45E6-8878-5534D40057D7}" type="pres">
      <dgm:prSet presAssocID="{1C3165F3-3F41-4920-9880-4687F0DB7A98}" presName="chevron5" presStyleLbl="alignNode1" presStyleIdx="4" presStyleCnt="14"/>
      <dgm:spPr/>
    </dgm:pt>
    <dgm:pt modelId="{B9C05827-D6B7-4824-BF52-A0F4B05C74F3}" type="pres">
      <dgm:prSet presAssocID="{1C3165F3-3F41-4920-9880-4687F0DB7A98}" presName="chevron6" presStyleLbl="alignNode1" presStyleIdx="5" presStyleCnt="14"/>
      <dgm:spPr/>
    </dgm:pt>
    <dgm:pt modelId="{5363439E-EAED-45FD-B0CA-4099349C9100}" type="pres">
      <dgm:prSet presAssocID="{1C3165F3-3F41-4920-9880-4687F0DB7A98}" presName="chevron7" presStyleLbl="alignNode1" presStyleIdx="6" presStyleCnt="14" custLinFactNeighborX="32674" custLinFactNeighborY="-2373"/>
      <dgm:spPr/>
    </dgm:pt>
    <dgm:pt modelId="{F0ADBD86-20AE-4BE4-BFBA-2AE24E8CB5CC}" type="pres">
      <dgm:prSet presAssocID="{1C3165F3-3F41-4920-9880-4687F0DB7A98}" presName="childtext" presStyleLbl="solidFgAcc1" presStyleIdx="0" presStyleCnt="2" custScaleX="103425" custLinFactNeighborX="2336" custLinFactNeighborY="-2966">
        <dgm:presLayoutVars>
          <dgm:chMax/>
          <dgm:chPref val="0"/>
          <dgm:bulletEnabled val="1"/>
        </dgm:presLayoutVars>
      </dgm:prSet>
      <dgm:spPr/>
    </dgm:pt>
    <dgm:pt modelId="{1419DFBE-0E7A-46DA-AB90-C92065EE4602}" type="pres">
      <dgm:prSet presAssocID="{D17139E8-724B-4D31-8074-CB67AEEFE38B}" presName="sibTrans" presStyleCnt="0"/>
      <dgm:spPr/>
    </dgm:pt>
    <dgm:pt modelId="{B47ADE74-79CF-486D-8A7B-273B52860761}" type="pres">
      <dgm:prSet presAssocID="{1C95342A-F1F7-4B22-8C65-1547C25FA2BD}" presName="parenttextcomposite" presStyleCnt="0"/>
      <dgm:spPr/>
    </dgm:pt>
    <dgm:pt modelId="{0A33853A-2562-434A-A44F-CE8DFA271CB9}" type="pres">
      <dgm:prSet presAssocID="{1C95342A-F1F7-4B22-8C65-1547C25FA2BD}" presName="parenttext" presStyleLbl="revTx" presStyleIdx="1" presStyleCnt="2">
        <dgm:presLayoutVars>
          <dgm:chMax/>
          <dgm:chPref val="2"/>
          <dgm:bulletEnabled val="1"/>
        </dgm:presLayoutVars>
      </dgm:prSet>
      <dgm:spPr/>
    </dgm:pt>
    <dgm:pt modelId="{E31D913C-9998-471E-9614-18AB7910AD52}" type="pres">
      <dgm:prSet presAssocID="{1C95342A-F1F7-4B22-8C65-1547C25FA2BD}" presName="composite" presStyleCnt="0"/>
      <dgm:spPr/>
    </dgm:pt>
    <dgm:pt modelId="{F7D20FA7-6AB5-4CEB-BA9E-331FBC32CD7D}" type="pres">
      <dgm:prSet presAssocID="{1C95342A-F1F7-4B22-8C65-1547C25FA2BD}" presName="chevron1" presStyleLbl="alignNode1" presStyleIdx="7" presStyleCnt="14"/>
      <dgm:spPr/>
    </dgm:pt>
    <dgm:pt modelId="{E39E5948-36D6-4CA6-A4CB-799B5812349B}" type="pres">
      <dgm:prSet presAssocID="{1C95342A-F1F7-4B22-8C65-1547C25FA2BD}" presName="chevron2" presStyleLbl="alignNode1" presStyleIdx="8" presStyleCnt="14"/>
      <dgm:spPr/>
    </dgm:pt>
    <dgm:pt modelId="{ACC5D184-C6EB-4AEE-8834-10B705BE11D1}" type="pres">
      <dgm:prSet presAssocID="{1C95342A-F1F7-4B22-8C65-1547C25FA2BD}" presName="chevron3" presStyleLbl="alignNode1" presStyleIdx="9" presStyleCnt="14"/>
      <dgm:spPr/>
    </dgm:pt>
    <dgm:pt modelId="{26CD4A99-F89D-459F-A344-F578E6BFC96A}" type="pres">
      <dgm:prSet presAssocID="{1C95342A-F1F7-4B22-8C65-1547C25FA2BD}" presName="chevron4" presStyleLbl="alignNode1" presStyleIdx="10" presStyleCnt="14"/>
      <dgm:spPr/>
    </dgm:pt>
    <dgm:pt modelId="{D97DB4A4-5AAA-49AF-B4CD-FFFF071B0609}" type="pres">
      <dgm:prSet presAssocID="{1C95342A-F1F7-4B22-8C65-1547C25FA2BD}" presName="chevron5" presStyleLbl="alignNode1" presStyleIdx="11" presStyleCnt="14"/>
      <dgm:spPr/>
    </dgm:pt>
    <dgm:pt modelId="{4FE3978C-CC25-4CDA-B693-9C1C60E3113C}" type="pres">
      <dgm:prSet presAssocID="{1C95342A-F1F7-4B22-8C65-1547C25FA2BD}" presName="chevron6" presStyleLbl="alignNode1" presStyleIdx="12" presStyleCnt="14"/>
      <dgm:spPr/>
    </dgm:pt>
    <dgm:pt modelId="{7257314B-BDE5-466A-B8DB-CFB42116F8F8}" type="pres">
      <dgm:prSet presAssocID="{1C95342A-F1F7-4B22-8C65-1547C25FA2BD}" presName="chevron7" presStyleLbl="alignNode1" presStyleIdx="13" presStyleCnt="14"/>
      <dgm:spPr/>
    </dgm:pt>
    <dgm:pt modelId="{423277C8-5DB5-4153-89A6-ABF20849F126}" type="pres">
      <dgm:prSet presAssocID="{1C95342A-F1F7-4B22-8C65-1547C25FA2BD}" presName="childtext" presStyleLbl="solidFgAcc1" presStyleIdx="1" presStyleCnt="2">
        <dgm:presLayoutVars>
          <dgm:chMax/>
          <dgm:chPref val="0"/>
          <dgm:bulletEnabled val="1"/>
        </dgm:presLayoutVars>
      </dgm:prSet>
      <dgm:spPr/>
    </dgm:pt>
  </dgm:ptLst>
  <dgm:cxnLst>
    <dgm:cxn modelId="{D6CCC648-73E8-454D-9B46-72CA1E1ACD00}" type="presOf" srcId="{1C95342A-F1F7-4B22-8C65-1547C25FA2BD}" destId="{0A33853A-2562-434A-A44F-CE8DFA271CB9}" srcOrd="0" destOrd="0" presId="urn:microsoft.com/office/officeart/2008/layout/VerticalAccentList"/>
    <dgm:cxn modelId="{2CFC364A-609F-4B2F-9FEF-1A09D42DD687}" srcId="{EB338788-09A1-4DED-BF0D-B3C0B522DBFA}" destId="{1C3165F3-3F41-4920-9880-4687F0DB7A98}" srcOrd="0" destOrd="0" parTransId="{1B3A7B39-A99E-4411-8CC4-0B1C950370CB}" sibTransId="{D17139E8-724B-4D31-8074-CB67AEEFE38B}"/>
    <dgm:cxn modelId="{66815D74-E139-420E-8564-252EA54EAD98}" srcId="{EB338788-09A1-4DED-BF0D-B3C0B522DBFA}" destId="{1C95342A-F1F7-4B22-8C65-1547C25FA2BD}" srcOrd="1" destOrd="0" parTransId="{6BB3BB57-BDF2-429C-B4D8-FE7657762452}" sibTransId="{048BC76B-FE9C-4615-ADAB-DA30B415B5BD}"/>
    <dgm:cxn modelId="{2E9E3A7E-04B5-41A4-B65C-1E5DB99AFED0}" type="presOf" srcId="{9001BF33-6473-4486-AE71-6E78D2AFC424}" destId="{423277C8-5DB5-4153-89A6-ABF20849F126}" srcOrd="0" destOrd="0" presId="urn:microsoft.com/office/officeart/2008/layout/VerticalAccentList"/>
    <dgm:cxn modelId="{3424B981-8660-4C25-8E0B-00C26ACD397F}" srcId="{1C3165F3-3F41-4920-9880-4687F0DB7A98}" destId="{30B77C9A-F24A-4A3A-BEDE-720E96F1047A}" srcOrd="0" destOrd="0" parTransId="{8524A648-441A-4892-8302-16D55460A32A}" sibTransId="{4A23C3A4-CC4B-4B14-AB85-D2470A45474F}"/>
    <dgm:cxn modelId="{D68C0888-3DB7-4655-AE25-3E4C00992AA2}" type="presOf" srcId="{1C3165F3-3F41-4920-9880-4687F0DB7A98}" destId="{CF754403-B64A-4609-94B3-A0B14B2FF376}" srcOrd="0" destOrd="0" presId="urn:microsoft.com/office/officeart/2008/layout/VerticalAccentList"/>
    <dgm:cxn modelId="{6B3117AA-F713-4D09-85A4-CD97FC294D8D}" srcId="{1C95342A-F1F7-4B22-8C65-1547C25FA2BD}" destId="{9001BF33-6473-4486-AE71-6E78D2AFC424}" srcOrd="0" destOrd="0" parTransId="{224B675C-8564-43F8-A215-BA1744E17D77}" sibTransId="{45F2118B-C845-42DE-987B-A334F9B42619}"/>
    <dgm:cxn modelId="{47BC2EDA-4F81-4F2A-9349-C2E40132DF77}" type="presOf" srcId="{EB338788-09A1-4DED-BF0D-B3C0B522DBFA}" destId="{2412D5D7-2D84-4890-BFA3-865CCA48EEF8}" srcOrd="0" destOrd="0" presId="urn:microsoft.com/office/officeart/2008/layout/VerticalAccentList"/>
    <dgm:cxn modelId="{8DBBE9E7-A6CB-48A8-9A75-A2415DB8EC3A}" type="presOf" srcId="{30B77C9A-F24A-4A3A-BEDE-720E96F1047A}" destId="{F0ADBD86-20AE-4BE4-BFBA-2AE24E8CB5CC}" srcOrd="0" destOrd="0" presId="urn:microsoft.com/office/officeart/2008/layout/VerticalAccentList"/>
    <dgm:cxn modelId="{EC4136EB-3CA7-4C4B-89ED-E58E83F49D31}" type="presParOf" srcId="{2412D5D7-2D84-4890-BFA3-865CCA48EEF8}" destId="{9D5509F0-99F4-42FD-8599-76C90FABF950}" srcOrd="0" destOrd="0" presId="urn:microsoft.com/office/officeart/2008/layout/VerticalAccentList"/>
    <dgm:cxn modelId="{CC56160B-80FA-4670-9ADF-339523CB6FF6}" type="presParOf" srcId="{9D5509F0-99F4-42FD-8599-76C90FABF950}" destId="{CF754403-B64A-4609-94B3-A0B14B2FF376}" srcOrd="0" destOrd="0" presId="urn:microsoft.com/office/officeart/2008/layout/VerticalAccentList"/>
    <dgm:cxn modelId="{803D1F22-FC78-40D9-913E-4797B9732052}" type="presParOf" srcId="{2412D5D7-2D84-4890-BFA3-865CCA48EEF8}" destId="{D2844412-5C33-4565-9869-03E2DBDD87DB}" srcOrd="1" destOrd="0" presId="urn:microsoft.com/office/officeart/2008/layout/VerticalAccentList"/>
    <dgm:cxn modelId="{E7755876-388F-410C-A542-3669C69BD4AC}" type="presParOf" srcId="{D2844412-5C33-4565-9869-03E2DBDD87DB}" destId="{96CD6703-85D7-42F3-B495-AA140FA235E2}" srcOrd="0" destOrd="0" presId="urn:microsoft.com/office/officeart/2008/layout/VerticalAccentList"/>
    <dgm:cxn modelId="{015AE4D4-6D0A-4910-BA77-4889C76DE17C}" type="presParOf" srcId="{D2844412-5C33-4565-9869-03E2DBDD87DB}" destId="{87F07411-BDE5-4944-8089-245F5F9CD0E9}" srcOrd="1" destOrd="0" presId="urn:microsoft.com/office/officeart/2008/layout/VerticalAccentList"/>
    <dgm:cxn modelId="{61ECE85B-7CAA-471C-80FD-02272E9E4BB8}" type="presParOf" srcId="{D2844412-5C33-4565-9869-03E2DBDD87DB}" destId="{75026621-D03C-466D-9F90-FA1E04B818BA}" srcOrd="2" destOrd="0" presId="urn:microsoft.com/office/officeart/2008/layout/VerticalAccentList"/>
    <dgm:cxn modelId="{214CF869-9B8D-414B-BC15-C48C3FF9F58B}" type="presParOf" srcId="{D2844412-5C33-4565-9869-03E2DBDD87DB}" destId="{7AC38428-0A71-4630-A2A6-FB094E79659E}" srcOrd="3" destOrd="0" presId="urn:microsoft.com/office/officeart/2008/layout/VerticalAccentList"/>
    <dgm:cxn modelId="{E64F07A0-A9CB-4AA8-BE80-215701F3DFA2}" type="presParOf" srcId="{D2844412-5C33-4565-9869-03E2DBDD87DB}" destId="{FBB40E27-B7D6-45E6-8878-5534D40057D7}" srcOrd="4" destOrd="0" presId="urn:microsoft.com/office/officeart/2008/layout/VerticalAccentList"/>
    <dgm:cxn modelId="{7EE641F6-EB54-4FD3-B41A-3B9CBA49FFD0}" type="presParOf" srcId="{D2844412-5C33-4565-9869-03E2DBDD87DB}" destId="{B9C05827-D6B7-4824-BF52-A0F4B05C74F3}" srcOrd="5" destOrd="0" presId="urn:microsoft.com/office/officeart/2008/layout/VerticalAccentList"/>
    <dgm:cxn modelId="{1838DD28-0B0D-449D-A461-B2D68BB2EC0C}" type="presParOf" srcId="{D2844412-5C33-4565-9869-03E2DBDD87DB}" destId="{5363439E-EAED-45FD-B0CA-4099349C9100}" srcOrd="6" destOrd="0" presId="urn:microsoft.com/office/officeart/2008/layout/VerticalAccentList"/>
    <dgm:cxn modelId="{A4225D1E-1B4D-451E-8B25-41ABFC72C4B9}" type="presParOf" srcId="{D2844412-5C33-4565-9869-03E2DBDD87DB}" destId="{F0ADBD86-20AE-4BE4-BFBA-2AE24E8CB5CC}" srcOrd="7" destOrd="0" presId="urn:microsoft.com/office/officeart/2008/layout/VerticalAccentList"/>
    <dgm:cxn modelId="{B23537A5-BFD6-4A86-AB7F-4E6FC9EBBCA6}" type="presParOf" srcId="{2412D5D7-2D84-4890-BFA3-865CCA48EEF8}" destId="{1419DFBE-0E7A-46DA-AB90-C92065EE4602}" srcOrd="2" destOrd="0" presId="urn:microsoft.com/office/officeart/2008/layout/VerticalAccentList"/>
    <dgm:cxn modelId="{85624AA4-FBD2-43BF-AE7B-5FD8BBD0B89E}" type="presParOf" srcId="{2412D5D7-2D84-4890-BFA3-865CCA48EEF8}" destId="{B47ADE74-79CF-486D-8A7B-273B52860761}" srcOrd="3" destOrd="0" presId="urn:microsoft.com/office/officeart/2008/layout/VerticalAccentList"/>
    <dgm:cxn modelId="{E54AE47C-7460-47CF-932E-E88C66AEC843}" type="presParOf" srcId="{B47ADE74-79CF-486D-8A7B-273B52860761}" destId="{0A33853A-2562-434A-A44F-CE8DFA271CB9}" srcOrd="0" destOrd="0" presId="urn:microsoft.com/office/officeart/2008/layout/VerticalAccentList"/>
    <dgm:cxn modelId="{0672BF08-E1AD-4A10-A094-0F2B6560B23D}" type="presParOf" srcId="{2412D5D7-2D84-4890-BFA3-865CCA48EEF8}" destId="{E31D913C-9998-471E-9614-18AB7910AD52}" srcOrd="4" destOrd="0" presId="urn:microsoft.com/office/officeart/2008/layout/VerticalAccentList"/>
    <dgm:cxn modelId="{B3D25BB9-9F05-463D-87C4-A1301828F717}" type="presParOf" srcId="{E31D913C-9998-471E-9614-18AB7910AD52}" destId="{F7D20FA7-6AB5-4CEB-BA9E-331FBC32CD7D}" srcOrd="0" destOrd="0" presId="urn:microsoft.com/office/officeart/2008/layout/VerticalAccentList"/>
    <dgm:cxn modelId="{E8ED6424-7DD6-4C02-A43C-380C703C209B}" type="presParOf" srcId="{E31D913C-9998-471E-9614-18AB7910AD52}" destId="{E39E5948-36D6-4CA6-A4CB-799B5812349B}" srcOrd="1" destOrd="0" presId="urn:microsoft.com/office/officeart/2008/layout/VerticalAccentList"/>
    <dgm:cxn modelId="{C393E87A-B2A2-4EB6-A91D-72917AF65A0E}" type="presParOf" srcId="{E31D913C-9998-471E-9614-18AB7910AD52}" destId="{ACC5D184-C6EB-4AEE-8834-10B705BE11D1}" srcOrd="2" destOrd="0" presId="urn:microsoft.com/office/officeart/2008/layout/VerticalAccentList"/>
    <dgm:cxn modelId="{F047475D-49E4-4691-8016-B112D9F76D09}" type="presParOf" srcId="{E31D913C-9998-471E-9614-18AB7910AD52}" destId="{26CD4A99-F89D-459F-A344-F578E6BFC96A}" srcOrd="3" destOrd="0" presId="urn:microsoft.com/office/officeart/2008/layout/VerticalAccentList"/>
    <dgm:cxn modelId="{05BA15B6-2DD1-4D8B-B622-17351C9BE7E7}" type="presParOf" srcId="{E31D913C-9998-471E-9614-18AB7910AD52}" destId="{D97DB4A4-5AAA-49AF-B4CD-FFFF071B0609}" srcOrd="4" destOrd="0" presId="urn:microsoft.com/office/officeart/2008/layout/VerticalAccentList"/>
    <dgm:cxn modelId="{778380F3-86CF-4DD0-8A44-31DEA24C68FF}" type="presParOf" srcId="{E31D913C-9998-471E-9614-18AB7910AD52}" destId="{4FE3978C-CC25-4CDA-B693-9C1C60E3113C}" srcOrd="5" destOrd="0" presId="urn:microsoft.com/office/officeart/2008/layout/VerticalAccentList"/>
    <dgm:cxn modelId="{0AD6B655-24B6-41C0-AC7F-F82D2781A96B}" type="presParOf" srcId="{E31D913C-9998-471E-9614-18AB7910AD52}" destId="{7257314B-BDE5-466A-B8DB-CFB42116F8F8}" srcOrd="6" destOrd="0" presId="urn:microsoft.com/office/officeart/2008/layout/VerticalAccentList"/>
    <dgm:cxn modelId="{AA37BB23-4DB0-49AD-A7AC-BCC4054BCF68}" type="presParOf" srcId="{E31D913C-9998-471E-9614-18AB7910AD52}" destId="{423277C8-5DB5-4153-89A6-ABF20849F126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5EFBA0-A738-4A4C-88B6-1ACC68AEAF9D}" type="doc">
      <dgm:prSet loTypeId="urn:microsoft.com/office/officeart/2005/8/layout/vList3" loCatId="picture" qsTypeId="urn:microsoft.com/office/officeart/2005/8/quickstyle/simple4" qsCatId="simple" csTypeId="urn:microsoft.com/office/officeart/2005/8/colors/accent1_2" csCatId="accent1" phldr="1"/>
      <dgm:spPr/>
    </dgm:pt>
    <dgm:pt modelId="{2581E699-0F9B-446E-A9AB-C604D02C573B}">
      <dgm:prSet phldrT="[Text]"/>
      <dgm:spPr/>
      <dgm:t>
        <a:bodyPr/>
        <a:lstStyle/>
        <a:p>
          <a:r>
            <a:rPr lang="hr-HR" dirty="0"/>
            <a:t>Ksenija Luburić, dipl.oec. – mentor</a:t>
          </a:r>
          <a:endParaRPr lang="en-US" dirty="0"/>
        </a:p>
      </dgm:t>
    </dgm:pt>
    <dgm:pt modelId="{DF44CE44-701E-432E-9E32-C74452854C0B}" type="parTrans" cxnId="{7D12AF37-3BE0-4E8C-9420-648562B3363D}">
      <dgm:prSet/>
      <dgm:spPr/>
      <dgm:t>
        <a:bodyPr/>
        <a:lstStyle/>
        <a:p>
          <a:endParaRPr lang="en-US"/>
        </a:p>
      </dgm:t>
    </dgm:pt>
    <dgm:pt modelId="{409141F4-8C1E-4E05-91F5-3B447332CBD8}" type="sibTrans" cxnId="{7D12AF37-3BE0-4E8C-9420-648562B3363D}">
      <dgm:prSet/>
      <dgm:spPr/>
      <dgm:t>
        <a:bodyPr/>
        <a:lstStyle/>
        <a:p>
          <a:endParaRPr lang="en-US"/>
        </a:p>
      </dgm:t>
    </dgm:pt>
    <dgm:pt modelId="{C7F945E9-B5D8-467E-91F4-A6D84089F906}">
      <dgm:prSet phldrT="[Text]"/>
      <dgm:spPr/>
      <dgm:t>
        <a:bodyPr/>
        <a:lstStyle/>
        <a:p>
          <a:r>
            <a:rPr lang="hr-HR" dirty="0"/>
            <a:t>Nika Matković</a:t>
          </a:r>
          <a:endParaRPr lang="en-US" dirty="0"/>
        </a:p>
      </dgm:t>
    </dgm:pt>
    <dgm:pt modelId="{C64C8BF4-62AA-4FF2-8C65-CCEA9F817005}" type="parTrans" cxnId="{84A3973C-8F99-4E50-A02A-C62DEE824D6A}">
      <dgm:prSet/>
      <dgm:spPr/>
      <dgm:t>
        <a:bodyPr/>
        <a:lstStyle/>
        <a:p>
          <a:endParaRPr lang="en-US"/>
        </a:p>
      </dgm:t>
    </dgm:pt>
    <dgm:pt modelId="{960B0445-BDE6-4BC8-9171-C6E556CBED0C}" type="sibTrans" cxnId="{84A3973C-8F99-4E50-A02A-C62DEE824D6A}">
      <dgm:prSet/>
      <dgm:spPr/>
      <dgm:t>
        <a:bodyPr/>
        <a:lstStyle/>
        <a:p>
          <a:endParaRPr lang="en-US"/>
        </a:p>
      </dgm:t>
    </dgm:pt>
    <dgm:pt modelId="{4B8891D4-DB3C-42B6-B052-804F24ECD7C5}">
      <dgm:prSet phldrT="[Text]"/>
      <dgm:spPr/>
      <dgm:t>
        <a:bodyPr/>
        <a:lstStyle/>
        <a:p>
          <a:r>
            <a:rPr lang="hr-HR" dirty="0"/>
            <a:t>Gabrijela Kovačić Prošić</a:t>
          </a:r>
          <a:endParaRPr lang="en-US" dirty="0"/>
        </a:p>
      </dgm:t>
    </dgm:pt>
    <dgm:pt modelId="{D9BEE323-1451-4901-A897-32B4DF6C0BD4}" type="parTrans" cxnId="{85C5A8F7-F5FD-4007-96A4-D966CE8F59F7}">
      <dgm:prSet/>
      <dgm:spPr/>
      <dgm:t>
        <a:bodyPr/>
        <a:lstStyle/>
        <a:p>
          <a:endParaRPr lang="en-US"/>
        </a:p>
      </dgm:t>
    </dgm:pt>
    <dgm:pt modelId="{21DA932D-0773-4686-9C32-FFAB187CBD3A}" type="sibTrans" cxnId="{85C5A8F7-F5FD-4007-96A4-D966CE8F59F7}">
      <dgm:prSet/>
      <dgm:spPr/>
      <dgm:t>
        <a:bodyPr/>
        <a:lstStyle/>
        <a:p>
          <a:endParaRPr lang="en-US"/>
        </a:p>
      </dgm:t>
    </dgm:pt>
    <dgm:pt modelId="{107D7092-ADAD-4256-97F4-5933AD370677}">
      <dgm:prSet phldrT="[Text]"/>
      <dgm:spPr/>
      <dgm:t>
        <a:bodyPr/>
        <a:lstStyle/>
        <a:p>
          <a:r>
            <a:rPr lang="hr-HR" dirty="0"/>
            <a:t>Tibor Čubrilo</a:t>
          </a:r>
          <a:endParaRPr lang="en-US" dirty="0"/>
        </a:p>
      </dgm:t>
    </dgm:pt>
    <dgm:pt modelId="{5FD41EFE-B2F9-4805-A83A-5FD0CDC9F737}" type="parTrans" cxnId="{EB620229-8980-40B4-9149-6137545CB828}">
      <dgm:prSet/>
      <dgm:spPr/>
      <dgm:t>
        <a:bodyPr/>
        <a:lstStyle/>
        <a:p>
          <a:endParaRPr lang="en-US"/>
        </a:p>
      </dgm:t>
    </dgm:pt>
    <dgm:pt modelId="{21C1519E-E831-4105-A1F7-4F1A34E8EBE2}" type="sibTrans" cxnId="{EB620229-8980-40B4-9149-6137545CB828}">
      <dgm:prSet/>
      <dgm:spPr/>
      <dgm:t>
        <a:bodyPr/>
        <a:lstStyle/>
        <a:p>
          <a:endParaRPr lang="en-US"/>
        </a:p>
      </dgm:t>
    </dgm:pt>
    <dgm:pt modelId="{2BD1AB00-8553-4F5F-9162-CB233536BEC3}">
      <dgm:prSet phldrT="[Text]"/>
      <dgm:spPr/>
      <dgm:t>
        <a:bodyPr/>
        <a:lstStyle/>
        <a:p>
          <a:r>
            <a:rPr lang="hr-HR" dirty="0"/>
            <a:t>Nika Mikotić</a:t>
          </a:r>
          <a:endParaRPr lang="en-US" dirty="0"/>
        </a:p>
      </dgm:t>
    </dgm:pt>
    <dgm:pt modelId="{5C0E4B16-1389-45E5-9C55-7C1BB534425D}" type="parTrans" cxnId="{83367146-3363-448C-A85B-AB16490F10DF}">
      <dgm:prSet/>
      <dgm:spPr/>
      <dgm:t>
        <a:bodyPr/>
        <a:lstStyle/>
        <a:p>
          <a:endParaRPr lang="en-US"/>
        </a:p>
      </dgm:t>
    </dgm:pt>
    <dgm:pt modelId="{984165B4-A0CA-43A6-88B9-15D0D697816D}" type="sibTrans" cxnId="{83367146-3363-448C-A85B-AB16490F10DF}">
      <dgm:prSet/>
      <dgm:spPr/>
      <dgm:t>
        <a:bodyPr/>
        <a:lstStyle/>
        <a:p>
          <a:endParaRPr lang="en-US"/>
        </a:p>
      </dgm:t>
    </dgm:pt>
    <dgm:pt modelId="{D1686BE0-F4F8-47DD-BF5E-17F15638F5FB}">
      <dgm:prSet phldrT="[Text]"/>
      <dgm:spPr/>
      <dgm:t>
        <a:bodyPr/>
        <a:lstStyle/>
        <a:p>
          <a:r>
            <a:rPr lang="hr-HR" dirty="0"/>
            <a:t>Ema Milić</a:t>
          </a:r>
          <a:endParaRPr lang="en-US" dirty="0"/>
        </a:p>
      </dgm:t>
    </dgm:pt>
    <dgm:pt modelId="{6CA669BC-6D8C-4266-9E71-D65F734D1C60}" type="parTrans" cxnId="{3DCB9DDF-22E9-447D-9840-E617FA638947}">
      <dgm:prSet/>
      <dgm:spPr/>
      <dgm:t>
        <a:bodyPr/>
        <a:lstStyle/>
        <a:p>
          <a:endParaRPr lang="en-US"/>
        </a:p>
      </dgm:t>
    </dgm:pt>
    <dgm:pt modelId="{CDEB5D8F-87BF-4923-8054-53419DCFE489}" type="sibTrans" cxnId="{3DCB9DDF-22E9-447D-9840-E617FA638947}">
      <dgm:prSet/>
      <dgm:spPr/>
      <dgm:t>
        <a:bodyPr/>
        <a:lstStyle/>
        <a:p>
          <a:endParaRPr lang="en-US"/>
        </a:p>
      </dgm:t>
    </dgm:pt>
    <dgm:pt modelId="{14BBC71C-6C74-4433-8A05-A3E9D443B310}" type="pres">
      <dgm:prSet presAssocID="{A65EFBA0-A738-4A4C-88B6-1ACC68AEAF9D}" presName="linearFlow" presStyleCnt="0">
        <dgm:presLayoutVars>
          <dgm:dir/>
          <dgm:resizeHandles val="exact"/>
        </dgm:presLayoutVars>
      </dgm:prSet>
      <dgm:spPr/>
    </dgm:pt>
    <dgm:pt modelId="{A065EF09-2671-425C-ADD2-AB723F091175}" type="pres">
      <dgm:prSet presAssocID="{2581E699-0F9B-446E-A9AB-C604D02C573B}" presName="composite" presStyleCnt="0"/>
      <dgm:spPr/>
    </dgm:pt>
    <dgm:pt modelId="{C49A6E8B-BA34-4D12-8D84-872FCC78647B}" type="pres">
      <dgm:prSet presAssocID="{2581E699-0F9B-446E-A9AB-C604D02C573B}" presName="imgShp" presStyleLbl="fgImgPlace1" presStyleIdx="0" presStyleCnt="6" custLinFactNeighborX="4825" custLinFactNeighborY="-603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D9340D0-BE82-465A-A6DF-FC9AFB7ABB51}" type="pres">
      <dgm:prSet presAssocID="{2581E699-0F9B-446E-A9AB-C604D02C573B}" presName="txShp" presStyleLbl="node1" presStyleIdx="0" presStyleCnt="6">
        <dgm:presLayoutVars>
          <dgm:bulletEnabled val="1"/>
        </dgm:presLayoutVars>
      </dgm:prSet>
      <dgm:spPr/>
    </dgm:pt>
    <dgm:pt modelId="{1275E3A1-F1F7-4EEE-B592-CD55A3C7FCB0}" type="pres">
      <dgm:prSet presAssocID="{409141F4-8C1E-4E05-91F5-3B447332CBD8}" presName="spacing" presStyleCnt="0"/>
      <dgm:spPr/>
    </dgm:pt>
    <dgm:pt modelId="{9E90C893-E6C5-4D48-906E-52E25CB6F2EC}" type="pres">
      <dgm:prSet presAssocID="{C7F945E9-B5D8-467E-91F4-A6D84089F906}" presName="composite" presStyleCnt="0"/>
      <dgm:spPr/>
    </dgm:pt>
    <dgm:pt modelId="{49777085-F07C-45D1-B2BA-FF55B3DADE23}" type="pres">
      <dgm:prSet presAssocID="{C7F945E9-B5D8-467E-91F4-A6D84089F906}" presName="imgShp" presStyleLbl="fgImgPlace1" presStyleIdx="1" presStyleCnt="6" custLinFactNeighborX="1206" custLinFactNeighborY="-502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E2B1E60-6DA5-473C-B94C-4ABB0EDA1708}" type="pres">
      <dgm:prSet presAssocID="{C7F945E9-B5D8-467E-91F4-A6D84089F906}" presName="txShp" presStyleLbl="node1" presStyleIdx="1" presStyleCnt="6">
        <dgm:presLayoutVars>
          <dgm:bulletEnabled val="1"/>
        </dgm:presLayoutVars>
      </dgm:prSet>
      <dgm:spPr/>
    </dgm:pt>
    <dgm:pt modelId="{D8A44F67-CEBD-4CA2-B125-375B4C3C6C86}" type="pres">
      <dgm:prSet presAssocID="{960B0445-BDE6-4BC8-9171-C6E556CBED0C}" presName="spacing" presStyleCnt="0"/>
      <dgm:spPr/>
    </dgm:pt>
    <dgm:pt modelId="{F883DAA8-F4AC-4ADC-942C-06CB0FCB4B71}" type="pres">
      <dgm:prSet presAssocID="{4B8891D4-DB3C-42B6-B052-804F24ECD7C5}" presName="composite" presStyleCnt="0"/>
      <dgm:spPr/>
    </dgm:pt>
    <dgm:pt modelId="{91EBB906-E47D-47B1-B957-5F60CA402419}" type="pres">
      <dgm:prSet presAssocID="{4B8891D4-DB3C-42B6-B052-804F24ECD7C5}" presName="imgShp" presStyleLbl="fgImgPlace1" presStyleIdx="2" presStyleCnt="6" custLinFactNeighborX="3619" custLinFactNeighborY="241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2AF928F-CFDD-493A-8A68-1F32DCAAF632}" type="pres">
      <dgm:prSet presAssocID="{4B8891D4-DB3C-42B6-B052-804F24ECD7C5}" presName="txShp" presStyleLbl="node1" presStyleIdx="2" presStyleCnt="6">
        <dgm:presLayoutVars>
          <dgm:bulletEnabled val="1"/>
        </dgm:presLayoutVars>
      </dgm:prSet>
      <dgm:spPr/>
    </dgm:pt>
    <dgm:pt modelId="{FE0C5B71-8955-4202-BEF9-B588B2C7EF9B}" type="pres">
      <dgm:prSet presAssocID="{21DA932D-0773-4686-9C32-FFAB187CBD3A}" presName="spacing" presStyleCnt="0"/>
      <dgm:spPr/>
    </dgm:pt>
    <dgm:pt modelId="{EDE02EB2-7FFF-4355-8BD6-72EB8FFB8B37}" type="pres">
      <dgm:prSet presAssocID="{2BD1AB00-8553-4F5F-9162-CB233536BEC3}" presName="composite" presStyleCnt="0"/>
      <dgm:spPr/>
    </dgm:pt>
    <dgm:pt modelId="{92B0C084-7B5F-4868-B00E-273711D1792B}" type="pres">
      <dgm:prSet presAssocID="{2BD1AB00-8553-4F5F-9162-CB233536BEC3}" presName="imgShp" presStyleLbl="fgImgPlace1" presStyleIdx="3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055DD0D-55E7-4CB1-9298-75096A3A7A0C}" type="pres">
      <dgm:prSet presAssocID="{2BD1AB00-8553-4F5F-9162-CB233536BEC3}" presName="txShp" presStyleLbl="node1" presStyleIdx="3" presStyleCnt="6">
        <dgm:presLayoutVars>
          <dgm:bulletEnabled val="1"/>
        </dgm:presLayoutVars>
      </dgm:prSet>
      <dgm:spPr/>
    </dgm:pt>
    <dgm:pt modelId="{9F77958E-C3B4-4DF1-9426-94DF7868C294}" type="pres">
      <dgm:prSet presAssocID="{984165B4-A0CA-43A6-88B9-15D0D697816D}" presName="spacing" presStyleCnt="0"/>
      <dgm:spPr/>
    </dgm:pt>
    <dgm:pt modelId="{F0E7897F-7DC5-4FB9-911E-82E62B4676E9}" type="pres">
      <dgm:prSet presAssocID="{D1686BE0-F4F8-47DD-BF5E-17F15638F5FB}" presName="composite" presStyleCnt="0"/>
      <dgm:spPr/>
    </dgm:pt>
    <dgm:pt modelId="{1C17EEBB-FE41-4238-91B8-6BB837CF619D}" type="pres">
      <dgm:prSet presAssocID="{D1686BE0-F4F8-47DD-BF5E-17F15638F5FB}" presName="imgShp" presStyleLbl="fgImgPlace1" presStyleIdx="4" presStyleCnt="6" custLinFactNeighborX="723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AD2B6D3-8D2B-444F-82D7-3E731B40BA58}" type="pres">
      <dgm:prSet presAssocID="{D1686BE0-F4F8-47DD-BF5E-17F15638F5FB}" presName="txShp" presStyleLbl="node1" presStyleIdx="4" presStyleCnt="6">
        <dgm:presLayoutVars>
          <dgm:bulletEnabled val="1"/>
        </dgm:presLayoutVars>
      </dgm:prSet>
      <dgm:spPr/>
    </dgm:pt>
    <dgm:pt modelId="{B3CE7B08-8262-4C67-A15A-0067EB42B66B}" type="pres">
      <dgm:prSet presAssocID="{CDEB5D8F-87BF-4923-8054-53419DCFE489}" presName="spacing" presStyleCnt="0"/>
      <dgm:spPr/>
    </dgm:pt>
    <dgm:pt modelId="{ECF60A51-F86A-4A47-89F4-031FAA2EDD4E}" type="pres">
      <dgm:prSet presAssocID="{107D7092-ADAD-4256-97F4-5933AD370677}" presName="composite" presStyleCnt="0"/>
      <dgm:spPr/>
    </dgm:pt>
    <dgm:pt modelId="{78489438-D4F5-4B21-8082-44623F405E4A}" type="pres">
      <dgm:prSet presAssocID="{107D7092-ADAD-4256-97F4-5933AD370677}" presName="imgShp" presStyleLbl="fgImgPlace1" presStyleIdx="5" presStyleCnt="6" custLinFactNeighborX="4825" custLinFactNeighborY="-241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DDA8C14-7C9E-4DF1-B7CD-0E3B0F786B9F}" type="pres">
      <dgm:prSet presAssocID="{107D7092-ADAD-4256-97F4-5933AD370677}" presName="txShp" presStyleLbl="node1" presStyleIdx="5" presStyleCnt="6">
        <dgm:presLayoutVars>
          <dgm:bulletEnabled val="1"/>
        </dgm:presLayoutVars>
      </dgm:prSet>
      <dgm:spPr/>
    </dgm:pt>
  </dgm:ptLst>
  <dgm:cxnLst>
    <dgm:cxn modelId="{EB620229-8980-40B4-9149-6137545CB828}" srcId="{A65EFBA0-A738-4A4C-88B6-1ACC68AEAF9D}" destId="{107D7092-ADAD-4256-97F4-5933AD370677}" srcOrd="5" destOrd="0" parTransId="{5FD41EFE-B2F9-4805-A83A-5FD0CDC9F737}" sibTransId="{21C1519E-E831-4105-A1F7-4F1A34E8EBE2}"/>
    <dgm:cxn modelId="{2DA2CE34-81C9-404B-92F9-67FB5F1F6296}" type="presOf" srcId="{107D7092-ADAD-4256-97F4-5933AD370677}" destId="{3DDA8C14-7C9E-4DF1-B7CD-0E3B0F786B9F}" srcOrd="0" destOrd="0" presId="urn:microsoft.com/office/officeart/2005/8/layout/vList3"/>
    <dgm:cxn modelId="{7D12AF37-3BE0-4E8C-9420-648562B3363D}" srcId="{A65EFBA0-A738-4A4C-88B6-1ACC68AEAF9D}" destId="{2581E699-0F9B-446E-A9AB-C604D02C573B}" srcOrd="0" destOrd="0" parTransId="{DF44CE44-701E-432E-9E32-C74452854C0B}" sibTransId="{409141F4-8C1E-4E05-91F5-3B447332CBD8}"/>
    <dgm:cxn modelId="{84A3973C-8F99-4E50-A02A-C62DEE824D6A}" srcId="{A65EFBA0-A738-4A4C-88B6-1ACC68AEAF9D}" destId="{C7F945E9-B5D8-467E-91F4-A6D84089F906}" srcOrd="1" destOrd="0" parTransId="{C64C8BF4-62AA-4FF2-8C65-CCEA9F817005}" sibTransId="{960B0445-BDE6-4BC8-9171-C6E556CBED0C}"/>
    <dgm:cxn modelId="{A9C2D05F-0720-417B-B78E-D85855F079B2}" type="presOf" srcId="{2581E699-0F9B-446E-A9AB-C604D02C573B}" destId="{5D9340D0-BE82-465A-A6DF-FC9AFB7ABB51}" srcOrd="0" destOrd="0" presId="urn:microsoft.com/office/officeart/2005/8/layout/vList3"/>
    <dgm:cxn modelId="{83367146-3363-448C-A85B-AB16490F10DF}" srcId="{A65EFBA0-A738-4A4C-88B6-1ACC68AEAF9D}" destId="{2BD1AB00-8553-4F5F-9162-CB233536BEC3}" srcOrd="3" destOrd="0" parTransId="{5C0E4B16-1389-45E5-9C55-7C1BB534425D}" sibTransId="{984165B4-A0CA-43A6-88B9-15D0D697816D}"/>
    <dgm:cxn modelId="{659B0153-3C4D-4919-B60C-01BDA2583AA3}" type="presOf" srcId="{4B8891D4-DB3C-42B6-B052-804F24ECD7C5}" destId="{62AF928F-CFDD-493A-8A68-1F32DCAAF632}" srcOrd="0" destOrd="0" presId="urn:microsoft.com/office/officeart/2005/8/layout/vList3"/>
    <dgm:cxn modelId="{F75C8A7A-6D92-41A5-8741-7ED0E9A4CABF}" type="presOf" srcId="{C7F945E9-B5D8-467E-91F4-A6D84089F906}" destId="{0E2B1E60-6DA5-473C-B94C-4ABB0EDA1708}" srcOrd="0" destOrd="0" presId="urn:microsoft.com/office/officeart/2005/8/layout/vList3"/>
    <dgm:cxn modelId="{36F5D49C-3F41-482C-B573-7594B4FC0705}" type="presOf" srcId="{A65EFBA0-A738-4A4C-88B6-1ACC68AEAF9D}" destId="{14BBC71C-6C74-4433-8A05-A3E9D443B310}" srcOrd="0" destOrd="0" presId="urn:microsoft.com/office/officeart/2005/8/layout/vList3"/>
    <dgm:cxn modelId="{2A31ED9F-7FB0-4B37-A0C0-F5148D061472}" type="presOf" srcId="{D1686BE0-F4F8-47DD-BF5E-17F15638F5FB}" destId="{FAD2B6D3-8D2B-444F-82D7-3E731B40BA58}" srcOrd="0" destOrd="0" presId="urn:microsoft.com/office/officeart/2005/8/layout/vList3"/>
    <dgm:cxn modelId="{141A44CA-C583-44E5-B75E-AFBEAB70FF2D}" type="presOf" srcId="{2BD1AB00-8553-4F5F-9162-CB233536BEC3}" destId="{9055DD0D-55E7-4CB1-9298-75096A3A7A0C}" srcOrd="0" destOrd="0" presId="urn:microsoft.com/office/officeart/2005/8/layout/vList3"/>
    <dgm:cxn modelId="{3DCB9DDF-22E9-447D-9840-E617FA638947}" srcId="{A65EFBA0-A738-4A4C-88B6-1ACC68AEAF9D}" destId="{D1686BE0-F4F8-47DD-BF5E-17F15638F5FB}" srcOrd="4" destOrd="0" parTransId="{6CA669BC-6D8C-4266-9E71-D65F734D1C60}" sibTransId="{CDEB5D8F-87BF-4923-8054-53419DCFE489}"/>
    <dgm:cxn modelId="{85C5A8F7-F5FD-4007-96A4-D966CE8F59F7}" srcId="{A65EFBA0-A738-4A4C-88B6-1ACC68AEAF9D}" destId="{4B8891D4-DB3C-42B6-B052-804F24ECD7C5}" srcOrd="2" destOrd="0" parTransId="{D9BEE323-1451-4901-A897-32B4DF6C0BD4}" sibTransId="{21DA932D-0773-4686-9C32-FFAB187CBD3A}"/>
    <dgm:cxn modelId="{77016E1C-B8DF-4F03-BB66-B41831E67A36}" type="presParOf" srcId="{14BBC71C-6C74-4433-8A05-A3E9D443B310}" destId="{A065EF09-2671-425C-ADD2-AB723F091175}" srcOrd="0" destOrd="0" presId="urn:microsoft.com/office/officeart/2005/8/layout/vList3"/>
    <dgm:cxn modelId="{098D0888-75EA-4E8F-8183-22E9D8DAE67E}" type="presParOf" srcId="{A065EF09-2671-425C-ADD2-AB723F091175}" destId="{C49A6E8B-BA34-4D12-8D84-872FCC78647B}" srcOrd="0" destOrd="0" presId="urn:microsoft.com/office/officeart/2005/8/layout/vList3"/>
    <dgm:cxn modelId="{62D14586-EA77-4D5E-AAD4-0CFEF1BC326A}" type="presParOf" srcId="{A065EF09-2671-425C-ADD2-AB723F091175}" destId="{5D9340D0-BE82-465A-A6DF-FC9AFB7ABB51}" srcOrd="1" destOrd="0" presId="urn:microsoft.com/office/officeart/2005/8/layout/vList3"/>
    <dgm:cxn modelId="{731CE80B-AFE6-4229-A17A-65BBB4A999B7}" type="presParOf" srcId="{14BBC71C-6C74-4433-8A05-A3E9D443B310}" destId="{1275E3A1-F1F7-4EEE-B592-CD55A3C7FCB0}" srcOrd="1" destOrd="0" presId="urn:microsoft.com/office/officeart/2005/8/layout/vList3"/>
    <dgm:cxn modelId="{5991C065-F1A1-4600-A15B-D1E1356B395D}" type="presParOf" srcId="{14BBC71C-6C74-4433-8A05-A3E9D443B310}" destId="{9E90C893-E6C5-4D48-906E-52E25CB6F2EC}" srcOrd="2" destOrd="0" presId="urn:microsoft.com/office/officeart/2005/8/layout/vList3"/>
    <dgm:cxn modelId="{60018E04-4F5A-4698-9F5C-7EF97B9E24DD}" type="presParOf" srcId="{9E90C893-E6C5-4D48-906E-52E25CB6F2EC}" destId="{49777085-F07C-45D1-B2BA-FF55B3DADE23}" srcOrd="0" destOrd="0" presId="urn:microsoft.com/office/officeart/2005/8/layout/vList3"/>
    <dgm:cxn modelId="{FF57974E-FB5F-49FF-8D89-22A9DB604E2C}" type="presParOf" srcId="{9E90C893-E6C5-4D48-906E-52E25CB6F2EC}" destId="{0E2B1E60-6DA5-473C-B94C-4ABB0EDA1708}" srcOrd="1" destOrd="0" presId="urn:microsoft.com/office/officeart/2005/8/layout/vList3"/>
    <dgm:cxn modelId="{F676CBA9-657A-4F14-B069-E9B2A29FBECC}" type="presParOf" srcId="{14BBC71C-6C74-4433-8A05-A3E9D443B310}" destId="{D8A44F67-CEBD-4CA2-B125-375B4C3C6C86}" srcOrd="3" destOrd="0" presId="urn:microsoft.com/office/officeart/2005/8/layout/vList3"/>
    <dgm:cxn modelId="{3DE7122D-6F22-4ED3-B7C9-88D61CC3F5F1}" type="presParOf" srcId="{14BBC71C-6C74-4433-8A05-A3E9D443B310}" destId="{F883DAA8-F4AC-4ADC-942C-06CB0FCB4B71}" srcOrd="4" destOrd="0" presId="urn:microsoft.com/office/officeart/2005/8/layout/vList3"/>
    <dgm:cxn modelId="{02940851-0F2E-4C74-9657-788B81DA7920}" type="presParOf" srcId="{F883DAA8-F4AC-4ADC-942C-06CB0FCB4B71}" destId="{91EBB906-E47D-47B1-B957-5F60CA402419}" srcOrd="0" destOrd="0" presId="urn:microsoft.com/office/officeart/2005/8/layout/vList3"/>
    <dgm:cxn modelId="{810CB476-0F37-4948-A558-851196506DE0}" type="presParOf" srcId="{F883DAA8-F4AC-4ADC-942C-06CB0FCB4B71}" destId="{62AF928F-CFDD-493A-8A68-1F32DCAAF632}" srcOrd="1" destOrd="0" presId="urn:microsoft.com/office/officeart/2005/8/layout/vList3"/>
    <dgm:cxn modelId="{E0FE9CA3-E253-47C8-A1FF-CC64F4A438DE}" type="presParOf" srcId="{14BBC71C-6C74-4433-8A05-A3E9D443B310}" destId="{FE0C5B71-8955-4202-BEF9-B588B2C7EF9B}" srcOrd="5" destOrd="0" presId="urn:microsoft.com/office/officeart/2005/8/layout/vList3"/>
    <dgm:cxn modelId="{02E74C5C-1381-4480-9A2C-418A925AB594}" type="presParOf" srcId="{14BBC71C-6C74-4433-8A05-A3E9D443B310}" destId="{EDE02EB2-7FFF-4355-8BD6-72EB8FFB8B37}" srcOrd="6" destOrd="0" presId="urn:microsoft.com/office/officeart/2005/8/layout/vList3"/>
    <dgm:cxn modelId="{7224165C-8E43-4E5C-BD2A-0C105292D9FF}" type="presParOf" srcId="{EDE02EB2-7FFF-4355-8BD6-72EB8FFB8B37}" destId="{92B0C084-7B5F-4868-B00E-273711D1792B}" srcOrd="0" destOrd="0" presId="urn:microsoft.com/office/officeart/2005/8/layout/vList3"/>
    <dgm:cxn modelId="{C8705FDA-C2FB-4813-A0BD-E64C2E3CA96C}" type="presParOf" srcId="{EDE02EB2-7FFF-4355-8BD6-72EB8FFB8B37}" destId="{9055DD0D-55E7-4CB1-9298-75096A3A7A0C}" srcOrd="1" destOrd="0" presId="urn:microsoft.com/office/officeart/2005/8/layout/vList3"/>
    <dgm:cxn modelId="{0A479290-91F2-4CBE-9EB2-39169D1FD1EA}" type="presParOf" srcId="{14BBC71C-6C74-4433-8A05-A3E9D443B310}" destId="{9F77958E-C3B4-4DF1-9426-94DF7868C294}" srcOrd="7" destOrd="0" presId="urn:microsoft.com/office/officeart/2005/8/layout/vList3"/>
    <dgm:cxn modelId="{C6B07D27-08EC-40DE-8F39-CD4AF66F1511}" type="presParOf" srcId="{14BBC71C-6C74-4433-8A05-A3E9D443B310}" destId="{F0E7897F-7DC5-4FB9-911E-82E62B4676E9}" srcOrd="8" destOrd="0" presId="urn:microsoft.com/office/officeart/2005/8/layout/vList3"/>
    <dgm:cxn modelId="{2125075D-D449-42F0-A95D-4DC3287F9F89}" type="presParOf" srcId="{F0E7897F-7DC5-4FB9-911E-82E62B4676E9}" destId="{1C17EEBB-FE41-4238-91B8-6BB837CF619D}" srcOrd="0" destOrd="0" presId="urn:microsoft.com/office/officeart/2005/8/layout/vList3"/>
    <dgm:cxn modelId="{92077E43-CB85-42C1-B427-FDFF16158C8F}" type="presParOf" srcId="{F0E7897F-7DC5-4FB9-911E-82E62B4676E9}" destId="{FAD2B6D3-8D2B-444F-82D7-3E731B40BA58}" srcOrd="1" destOrd="0" presId="urn:microsoft.com/office/officeart/2005/8/layout/vList3"/>
    <dgm:cxn modelId="{23DB0BDA-69BE-4007-AC55-E3FB33AA00DB}" type="presParOf" srcId="{14BBC71C-6C74-4433-8A05-A3E9D443B310}" destId="{B3CE7B08-8262-4C67-A15A-0067EB42B66B}" srcOrd="9" destOrd="0" presId="urn:microsoft.com/office/officeart/2005/8/layout/vList3"/>
    <dgm:cxn modelId="{64226CB9-0831-4912-AF56-EA1492F721F5}" type="presParOf" srcId="{14BBC71C-6C74-4433-8A05-A3E9D443B310}" destId="{ECF60A51-F86A-4A47-89F4-031FAA2EDD4E}" srcOrd="10" destOrd="0" presId="urn:microsoft.com/office/officeart/2005/8/layout/vList3"/>
    <dgm:cxn modelId="{B2032EB3-D7A8-4CC2-BAD4-DBCBFF186388}" type="presParOf" srcId="{ECF60A51-F86A-4A47-89F4-031FAA2EDD4E}" destId="{78489438-D4F5-4B21-8082-44623F405E4A}" srcOrd="0" destOrd="0" presId="urn:microsoft.com/office/officeart/2005/8/layout/vList3"/>
    <dgm:cxn modelId="{9FC97143-080C-461F-9462-8C2BF7328E45}" type="presParOf" srcId="{ECF60A51-F86A-4A47-89F4-031FAA2EDD4E}" destId="{3DDA8C14-7C9E-4DF1-B7CD-0E3B0F786B9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7BA800-A210-4C78-8428-087D965F6C11}">
      <dsp:nvSpPr>
        <dsp:cNvPr id="0" name=""/>
        <dsp:cNvSpPr/>
      </dsp:nvSpPr>
      <dsp:spPr>
        <a:xfrm>
          <a:off x="1918603" y="3083"/>
          <a:ext cx="4633420" cy="421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 dirty="0"/>
        </a:p>
      </dsp:txBody>
      <dsp:txXfrm>
        <a:off x="1918603" y="3083"/>
        <a:ext cx="4633420" cy="421220"/>
      </dsp:txXfrm>
    </dsp:sp>
    <dsp:sp modelId="{A75F81D6-8A60-4714-92C9-B15B57E2BD01}">
      <dsp:nvSpPr>
        <dsp:cNvPr id="0" name=""/>
        <dsp:cNvSpPr/>
      </dsp:nvSpPr>
      <dsp:spPr>
        <a:xfrm>
          <a:off x="1918603" y="424303"/>
          <a:ext cx="1084220" cy="8580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6E611D-AC7A-4CA4-9F75-E7C581A75913}">
      <dsp:nvSpPr>
        <dsp:cNvPr id="0" name=""/>
        <dsp:cNvSpPr/>
      </dsp:nvSpPr>
      <dsp:spPr>
        <a:xfrm>
          <a:off x="2569856" y="424303"/>
          <a:ext cx="1084220" cy="8580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14A32-D198-4A3F-83DF-EC80C6D02718}">
      <dsp:nvSpPr>
        <dsp:cNvPr id="0" name=""/>
        <dsp:cNvSpPr/>
      </dsp:nvSpPr>
      <dsp:spPr>
        <a:xfrm>
          <a:off x="3221624" y="424303"/>
          <a:ext cx="1084220" cy="8580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EDDA3C-83F2-4F5C-88FB-FD49AF6D8CC5}">
      <dsp:nvSpPr>
        <dsp:cNvPr id="0" name=""/>
        <dsp:cNvSpPr/>
      </dsp:nvSpPr>
      <dsp:spPr>
        <a:xfrm>
          <a:off x="3872877" y="424303"/>
          <a:ext cx="1084220" cy="8580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C60C0C-E0A1-4A9E-B4EB-3F9CB7FC3D19}">
      <dsp:nvSpPr>
        <dsp:cNvPr id="0" name=""/>
        <dsp:cNvSpPr/>
      </dsp:nvSpPr>
      <dsp:spPr>
        <a:xfrm>
          <a:off x="4524645" y="424303"/>
          <a:ext cx="1084220" cy="8580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3FFAC1-64DF-459A-9361-619ED9D3D011}">
      <dsp:nvSpPr>
        <dsp:cNvPr id="0" name=""/>
        <dsp:cNvSpPr/>
      </dsp:nvSpPr>
      <dsp:spPr>
        <a:xfrm>
          <a:off x="5175898" y="424303"/>
          <a:ext cx="1084220" cy="8580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B2273C-9F8F-4397-9078-8DAF4155F370}">
      <dsp:nvSpPr>
        <dsp:cNvPr id="0" name=""/>
        <dsp:cNvSpPr/>
      </dsp:nvSpPr>
      <dsp:spPr>
        <a:xfrm>
          <a:off x="5827665" y="424303"/>
          <a:ext cx="1084220" cy="8580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F57E07-29FF-4D0D-88CC-1F53DE2F52FC}">
      <dsp:nvSpPr>
        <dsp:cNvPr id="0" name=""/>
        <dsp:cNvSpPr/>
      </dsp:nvSpPr>
      <dsp:spPr>
        <a:xfrm>
          <a:off x="1918603" y="510107"/>
          <a:ext cx="4693654" cy="6864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u="sng" kern="1200" dirty="0">
              <a:solidFill>
                <a:schemeClr val="accent2">
                  <a:lumMod val="75000"/>
                </a:schemeClr>
              </a:solidFill>
            </a:rPr>
            <a:t>https://mingor.gov.hr/vijesti/obiljezavanje-dana-rijeke-save-1</a:t>
          </a:r>
          <a:r>
            <a:rPr lang="hr-HR" sz="2000" u="sng" kern="1200" dirty="0">
              <a:solidFill>
                <a:schemeClr val="accent2">
                  <a:lumMod val="75000"/>
                </a:schemeClr>
              </a:solidFill>
            </a:rPr>
            <a:t>-</a:t>
          </a:r>
          <a:r>
            <a:rPr lang="en-GB" sz="2000" u="sng" kern="1200" dirty="0" err="1">
              <a:solidFill>
                <a:schemeClr val="accent2">
                  <a:lumMod val="75000"/>
                </a:schemeClr>
              </a:solidFill>
            </a:rPr>
            <a:t>lipnja</a:t>
          </a:r>
          <a:r>
            <a:rPr lang="en-GB" sz="2000" u="sng" kern="1200" dirty="0">
              <a:solidFill>
                <a:schemeClr val="accent2">
                  <a:lumMod val="75000"/>
                </a:schemeClr>
              </a:solidFill>
            </a:rPr>
            <a:t>/8246</a:t>
          </a:r>
          <a:endParaRPr lang="en-US" sz="2000" kern="1200" dirty="0"/>
        </a:p>
      </dsp:txBody>
      <dsp:txXfrm>
        <a:off x="1918603" y="510107"/>
        <a:ext cx="4693654" cy="686432"/>
      </dsp:txXfrm>
    </dsp:sp>
    <dsp:sp modelId="{6A72642D-7FF5-4C3F-9B83-F906E0727314}">
      <dsp:nvSpPr>
        <dsp:cNvPr id="0" name=""/>
        <dsp:cNvSpPr/>
      </dsp:nvSpPr>
      <dsp:spPr>
        <a:xfrm>
          <a:off x="1918603" y="1328235"/>
          <a:ext cx="3311829" cy="421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1918603" y="1328235"/>
        <a:ext cx="3311829" cy="421220"/>
      </dsp:txXfrm>
    </dsp:sp>
    <dsp:sp modelId="{EB1E9B8E-0D43-41E3-837D-A2C85635EB14}">
      <dsp:nvSpPr>
        <dsp:cNvPr id="0" name=""/>
        <dsp:cNvSpPr/>
      </dsp:nvSpPr>
      <dsp:spPr>
        <a:xfrm>
          <a:off x="1918603" y="1749455"/>
          <a:ext cx="1084220" cy="8580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E4E102-9C62-483B-B909-144294855CEE}">
      <dsp:nvSpPr>
        <dsp:cNvPr id="0" name=""/>
        <dsp:cNvSpPr/>
      </dsp:nvSpPr>
      <dsp:spPr>
        <a:xfrm>
          <a:off x="2569856" y="1749455"/>
          <a:ext cx="1084220" cy="8580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C6B25-0EC2-423D-AA1D-3138308681DE}">
      <dsp:nvSpPr>
        <dsp:cNvPr id="0" name=""/>
        <dsp:cNvSpPr/>
      </dsp:nvSpPr>
      <dsp:spPr>
        <a:xfrm>
          <a:off x="3221624" y="1749455"/>
          <a:ext cx="1084220" cy="8580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BF2A0C-678A-4424-8B6A-8C30A80990B3}">
      <dsp:nvSpPr>
        <dsp:cNvPr id="0" name=""/>
        <dsp:cNvSpPr/>
      </dsp:nvSpPr>
      <dsp:spPr>
        <a:xfrm>
          <a:off x="3872877" y="1749455"/>
          <a:ext cx="1084220" cy="8580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56341B-42A4-4B3A-B783-E11ED6BE5979}">
      <dsp:nvSpPr>
        <dsp:cNvPr id="0" name=""/>
        <dsp:cNvSpPr/>
      </dsp:nvSpPr>
      <dsp:spPr>
        <a:xfrm>
          <a:off x="4524645" y="1749455"/>
          <a:ext cx="1084220" cy="8580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208D60-4EA6-4CA1-B404-6ECAC9D36F6A}">
      <dsp:nvSpPr>
        <dsp:cNvPr id="0" name=""/>
        <dsp:cNvSpPr/>
      </dsp:nvSpPr>
      <dsp:spPr>
        <a:xfrm>
          <a:off x="5175898" y="1749455"/>
          <a:ext cx="1084220" cy="8580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71FBA-B482-4293-BC2C-AB25D4070FCA}">
      <dsp:nvSpPr>
        <dsp:cNvPr id="0" name=""/>
        <dsp:cNvSpPr/>
      </dsp:nvSpPr>
      <dsp:spPr>
        <a:xfrm>
          <a:off x="5827665" y="1749455"/>
          <a:ext cx="1084220" cy="8580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9829AE-9DD1-4B83-A462-A1F1827C44D0}">
      <dsp:nvSpPr>
        <dsp:cNvPr id="0" name=""/>
        <dsp:cNvSpPr/>
      </dsp:nvSpPr>
      <dsp:spPr>
        <a:xfrm>
          <a:off x="1918603" y="1835259"/>
          <a:ext cx="4693654" cy="6864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u="sng" kern="1200" dirty="0">
              <a:solidFill>
                <a:schemeClr val="accent2">
                  <a:lumMod val="75000"/>
                </a:schemeClr>
              </a:solidFill>
            </a:rPr>
            <a:t>https://enciklopedija.hr/natuknica.aspx?ID=49464</a:t>
          </a:r>
          <a:endParaRPr lang="en-US" sz="2000" kern="1200" dirty="0"/>
        </a:p>
      </dsp:txBody>
      <dsp:txXfrm>
        <a:off x="1918603" y="1835259"/>
        <a:ext cx="4693654" cy="686432"/>
      </dsp:txXfrm>
    </dsp:sp>
    <dsp:sp modelId="{493CA4F4-1EDE-4C1E-AEBF-C2B5F7789DAC}">
      <dsp:nvSpPr>
        <dsp:cNvPr id="0" name=""/>
        <dsp:cNvSpPr/>
      </dsp:nvSpPr>
      <dsp:spPr>
        <a:xfrm>
          <a:off x="1918603" y="2653387"/>
          <a:ext cx="4633420" cy="421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 dirty="0"/>
        </a:p>
      </dsp:txBody>
      <dsp:txXfrm>
        <a:off x="1918603" y="2653387"/>
        <a:ext cx="4633420" cy="421220"/>
      </dsp:txXfrm>
    </dsp:sp>
    <dsp:sp modelId="{059DCCBD-E0F3-430D-A809-A6B2C661BFFA}">
      <dsp:nvSpPr>
        <dsp:cNvPr id="0" name=""/>
        <dsp:cNvSpPr/>
      </dsp:nvSpPr>
      <dsp:spPr>
        <a:xfrm>
          <a:off x="1918603" y="3074607"/>
          <a:ext cx="1084220" cy="8580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1657DE-4049-4A9F-855A-29FB7356C826}">
      <dsp:nvSpPr>
        <dsp:cNvPr id="0" name=""/>
        <dsp:cNvSpPr/>
      </dsp:nvSpPr>
      <dsp:spPr>
        <a:xfrm>
          <a:off x="2569856" y="3074607"/>
          <a:ext cx="1084220" cy="8580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09B6F-F6BB-44D6-AA6B-1760D466CB26}">
      <dsp:nvSpPr>
        <dsp:cNvPr id="0" name=""/>
        <dsp:cNvSpPr/>
      </dsp:nvSpPr>
      <dsp:spPr>
        <a:xfrm>
          <a:off x="3221624" y="3074607"/>
          <a:ext cx="1084220" cy="8580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D88226-4C82-4202-8DE5-BDE2BB3560BA}">
      <dsp:nvSpPr>
        <dsp:cNvPr id="0" name=""/>
        <dsp:cNvSpPr/>
      </dsp:nvSpPr>
      <dsp:spPr>
        <a:xfrm>
          <a:off x="3872877" y="3074607"/>
          <a:ext cx="1084220" cy="8580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E51913-E541-40FF-B803-526957D9AD3B}">
      <dsp:nvSpPr>
        <dsp:cNvPr id="0" name=""/>
        <dsp:cNvSpPr/>
      </dsp:nvSpPr>
      <dsp:spPr>
        <a:xfrm>
          <a:off x="4524645" y="3074607"/>
          <a:ext cx="1084220" cy="8580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1425FF-8923-44EB-B89B-06A545DC1D3C}">
      <dsp:nvSpPr>
        <dsp:cNvPr id="0" name=""/>
        <dsp:cNvSpPr/>
      </dsp:nvSpPr>
      <dsp:spPr>
        <a:xfrm>
          <a:off x="5175898" y="3074607"/>
          <a:ext cx="1084220" cy="8580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7D2F78-CA8C-4951-AE4C-56322BFD077E}">
      <dsp:nvSpPr>
        <dsp:cNvPr id="0" name=""/>
        <dsp:cNvSpPr/>
      </dsp:nvSpPr>
      <dsp:spPr>
        <a:xfrm>
          <a:off x="5827665" y="3074607"/>
          <a:ext cx="1084220" cy="8580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2825AD-41D1-444E-9A11-7D41F5C10DCF}">
      <dsp:nvSpPr>
        <dsp:cNvPr id="0" name=""/>
        <dsp:cNvSpPr/>
      </dsp:nvSpPr>
      <dsp:spPr>
        <a:xfrm>
          <a:off x="1918603" y="3160411"/>
          <a:ext cx="4693654" cy="6864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u="sng" kern="1200" dirty="0">
              <a:solidFill>
                <a:schemeClr val="accent2">
                  <a:lumMod val="75000"/>
                </a:schemeClr>
              </a:solidFill>
            </a:rPr>
            <a:t>https://gabion-usluge.hr/poplave/</a:t>
          </a:r>
          <a:endParaRPr lang="en-US" sz="2000" kern="1200" dirty="0"/>
        </a:p>
      </dsp:txBody>
      <dsp:txXfrm>
        <a:off x="1918603" y="3160411"/>
        <a:ext cx="4693654" cy="6864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754403-B64A-4609-94B3-A0B14B2FF376}">
      <dsp:nvSpPr>
        <dsp:cNvPr id="0" name=""/>
        <dsp:cNvSpPr/>
      </dsp:nvSpPr>
      <dsp:spPr>
        <a:xfrm>
          <a:off x="865346" y="1166"/>
          <a:ext cx="4500674" cy="409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865346" y="1166"/>
        <a:ext cx="4500674" cy="409152"/>
      </dsp:txXfrm>
    </dsp:sp>
    <dsp:sp modelId="{96CD6703-85D7-42F3-B495-AA140FA235E2}">
      <dsp:nvSpPr>
        <dsp:cNvPr id="0" name=""/>
        <dsp:cNvSpPr/>
      </dsp:nvSpPr>
      <dsp:spPr>
        <a:xfrm>
          <a:off x="943422" y="410318"/>
          <a:ext cx="1053157" cy="833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F07411-BDE5-4944-8089-245F5F9CD0E9}">
      <dsp:nvSpPr>
        <dsp:cNvPr id="0" name=""/>
        <dsp:cNvSpPr/>
      </dsp:nvSpPr>
      <dsp:spPr>
        <a:xfrm>
          <a:off x="1576016" y="410318"/>
          <a:ext cx="1053157" cy="833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026621-D03C-466D-9F90-FA1E04B818BA}">
      <dsp:nvSpPr>
        <dsp:cNvPr id="0" name=""/>
        <dsp:cNvSpPr/>
      </dsp:nvSpPr>
      <dsp:spPr>
        <a:xfrm>
          <a:off x="2209111" y="410318"/>
          <a:ext cx="1053157" cy="833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38428-0A71-4630-A2A6-FB094E79659E}">
      <dsp:nvSpPr>
        <dsp:cNvPr id="0" name=""/>
        <dsp:cNvSpPr/>
      </dsp:nvSpPr>
      <dsp:spPr>
        <a:xfrm>
          <a:off x="2841706" y="410318"/>
          <a:ext cx="1053157" cy="833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B40E27-B7D6-45E6-8878-5534D40057D7}">
      <dsp:nvSpPr>
        <dsp:cNvPr id="0" name=""/>
        <dsp:cNvSpPr/>
      </dsp:nvSpPr>
      <dsp:spPr>
        <a:xfrm>
          <a:off x="3474801" y="410318"/>
          <a:ext cx="1053157" cy="833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C05827-D6B7-4824-BF52-A0F4B05C74F3}">
      <dsp:nvSpPr>
        <dsp:cNvPr id="0" name=""/>
        <dsp:cNvSpPr/>
      </dsp:nvSpPr>
      <dsp:spPr>
        <a:xfrm>
          <a:off x="4107396" y="410318"/>
          <a:ext cx="1053157" cy="833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63439E-EAED-45FD-B0CA-4099349C9100}">
      <dsp:nvSpPr>
        <dsp:cNvPr id="0" name=""/>
        <dsp:cNvSpPr/>
      </dsp:nvSpPr>
      <dsp:spPr>
        <a:xfrm>
          <a:off x="5084599" y="390541"/>
          <a:ext cx="1053157" cy="833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ADBD86-20AE-4BE4-BFBA-2AE24E8CB5CC}">
      <dsp:nvSpPr>
        <dsp:cNvPr id="0" name=""/>
        <dsp:cNvSpPr/>
      </dsp:nvSpPr>
      <dsp:spPr>
        <a:xfrm>
          <a:off x="971848" y="473888"/>
          <a:ext cx="4715335" cy="6667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u="sng" kern="1200" dirty="0">
              <a:solidFill>
                <a:schemeClr val="accent2">
                  <a:lumMod val="50000"/>
                </a:schemeClr>
              </a:solidFill>
              <a:hlinkClick xmlns:r="http://schemas.openxmlformats.org/officeDocument/2006/relationships" r:id="rId1"/>
            </a:rPr>
            <a:t>https://grad-svetanedelja.hr/wp-content/uploads/2020/06/Procjena-rizika-od-velikih-nesreca-za-Grad-Sveta-Nedelja.pdf</a:t>
          </a:r>
          <a:endParaRPr lang="en-US" sz="16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971848" y="473888"/>
        <a:ext cx="4715335" cy="666766"/>
      </dsp:txXfrm>
    </dsp:sp>
    <dsp:sp modelId="{0A33853A-2562-434A-A44F-CE8DFA271CB9}">
      <dsp:nvSpPr>
        <dsp:cNvPr id="0" name=""/>
        <dsp:cNvSpPr/>
      </dsp:nvSpPr>
      <dsp:spPr>
        <a:xfrm>
          <a:off x="865346" y="1281708"/>
          <a:ext cx="4500674" cy="409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865346" y="1281708"/>
        <a:ext cx="4500674" cy="409152"/>
      </dsp:txXfrm>
    </dsp:sp>
    <dsp:sp modelId="{F7D20FA7-6AB5-4CEB-BA9E-331FBC32CD7D}">
      <dsp:nvSpPr>
        <dsp:cNvPr id="0" name=""/>
        <dsp:cNvSpPr/>
      </dsp:nvSpPr>
      <dsp:spPr>
        <a:xfrm>
          <a:off x="865346" y="1690861"/>
          <a:ext cx="1053157" cy="833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9E5948-36D6-4CA6-A4CB-799B5812349B}">
      <dsp:nvSpPr>
        <dsp:cNvPr id="0" name=""/>
        <dsp:cNvSpPr/>
      </dsp:nvSpPr>
      <dsp:spPr>
        <a:xfrm>
          <a:off x="1497940" y="1690861"/>
          <a:ext cx="1053157" cy="833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C5D184-C6EB-4AEE-8834-10B705BE11D1}">
      <dsp:nvSpPr>
        <dsp:cNvPr id="0" name=""/>
        <dsp:cNvSpPr/>
      </dsp:nvSpPr>
      <dsp:spPr>
        <a:xfrm>
          <a:off x="2131035" y="1690861"/>
          <a:ext cx="1053157" cy="833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D4A99-F89D-459F-A344-F578E6BFC96A}">
      <dsp:nvSpPr>
        <dsp:cNvPr id="0" name=""/>
        <dsp:cNvSpPr/>
      </dsp:nvSpPr>
      <dsp:spPr>
        <a:xfrm>
          <a:off x="2763630" y="1690861"/>
          <a:ext cx="1053157" cy="833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7DB4A4-5AAA-49AF-B4CD-FFFF071B0609}">
      <dsp:nvSpPr>
        <dsp:cNvPr id="0" name=""/>
        <dsp:cNvSpPr/>
      </dsp:nvSpPr>
      <dsp:spPr>
        <a:xfrm>
          <a:off x="3396725" y="1690861"/>
          <a:ext cx="1053157" cy="833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E3978C-CC25-4CDA-B693-9C1C60E3113C}">
      <dsp:nvSpPr>
        <dsp:cNvPr id="0" name=""/>
        <dsp:cNvSpPr/>
      </dsp:nvSpPr>
      <dsp:spPr>
        <a:xfrm>
          <a:off x="4029320" y="1690861"/>
          <a:ext cx="1053157" cy="833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57314B-BDE5-466A-B8DB-CFB42116F8F8}">
      <dsp:nvSpPr>
        <dsp:cNvPr id="0" name=""/>
        <dsp:cNvSpPr/>
      </dsp:nvSpPr>
      <dsp:spPr>
        <a:xfrm>
          <a:off x="4662415" y="1690861"/>
          <a:ext cx="1053157" cy="833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3277C8-5DB5-4153-89A6-ABF20849F126}">
      <dsp:nvSpPr>
        <dsp:cNvPr id="0" name=""/>
        <dsp:cNvSpPr/>
      </dsp:nvSpPr>
      <dsp:spPr>
        <a:xfrm>
          <a:off x="865346" y="1774206"/>
          <a:ext cx="4559183" cy="6667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u="sng" kern="1200" dirty="0">
              <a:solidFill>
                <a:schemeClr val="accent2">
                  <a:lumMod val="75000"/>
                </a:schemeClr>
              </a:solidFill>
            </a:rPr>
            <a:t>Slike s interneta</a:t>
          </a:r>
          <a:endParaRPr lang="en-US" sz="2000" kern="1200" dirty="0"/>
        </a:p>
      </dsp:txBody>
      <dsp:txXfrm>
        <a:off x="865346" y="1774206"/>
        <a:ext cx="4559183" cy="6667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340D0-BE82-465A-A6DF-FC9AFB7ABB51}">
      <dsp:nvSpPr>
        <dsp:cNvPr id="0" name=""/>
        <dsp:cNvSpPr/>
      </dsp:nvSpPr>
      <dsp:spPr>
        <a:xfrm rot="10800000">
          <a:off x="1541923" y="4769"/>
          <a:ext cx="5405120" cy="72193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8353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Ksenija Luburić, dipl.oec. – mentor</a:t>
          </a:r>
          <a:endParaRPr lang="en-US" sz="2300" kern="1200" dirty="0"/>
        </a:p>
      </dsp:txBody>
      <dsp:txXfrm rot="10800000">
        <a:off x="1722407" y="4769"/>
        <a:ext cx="5224636" cy="721935"/>
      </dsp:txXfrm>
    </dsp:sp>
    <dsp:sp modelId="{C49A6E8B-BA34-4D12-8D84-872FCC78647B}">
      <dsp:nvSpPr>
        <dsp:cNvPr id="0" name=""/>
        <dsp:cNvSpPr/>
      </dsp:nvSpPr>
      <dsp:spPr>
        <a:xfrm>
          <a:off x="1215789" y="0"/>
          <a:ext cx="721935" cy="72193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2B1E60-6DA5-473C-B94C-4ABB0EDA1708}">
      <dsp:nvSpPr>
        <dsp:cNvPr id="0" name=""/>
        <dsp:cNvSpPr/>
      </dsp:nvSpPr>
      <dsp:spPr>
        <a:xfrm rot="10800000">
          <a:off x="1541923" y="942207"/>
          <a:ext cx="5405120" cy="72193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8353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Nika Matković</a:t>
          </a:r>
          <a:endParaRPr lang="en-US" sz="2300" kern="1200" dirty="0"/>
        </a:p>
      </dsp:txBody>
      <dsp:txXfrm rot="10800000">
        <a:off x="1722407" y="942207"/>
        <a:ext cx="5224636" cy="721935"/>
      </dsp:txXfrm>
    </dsp:sp>
    <dsp:sp modelId="{49777085-F07C-45D1-B2BA-FF55B3DADE23}">
      <dsp:nvSpPr>
        <dsp:cNvPr id="0" name=""/>
        <dsp:cNvSpPr/>
      </dsp:nvSpPr>
      <dsp:spPr>
        <a:xfrm>
          <a:off x="1189662" y="905937"/>
          <a:ext cx="721935" cy="72193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AF928F-CFDD-493A-8A68-1F32DCAAF632}">
      <dsp:nvSpPr>
        <dsp:cNvPr id="0" name=""/>
        <dsp:cNvSpPr/>
      </dsp:nvSpPr>
      <dsp:spPr>
        <a:xfrm rot="10800000">
          <a:off x="1541923" y="1879646"/>
          <a:ext cx="5405120" cy="72193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8353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Gabrijela Kovačić Prošić</a:t>
          </a:r>
          <a:endParaRPr lang="en-US" sz="2300" kern="1200" dirty="0"/>
        </a:p>
      </dsp:txBody>
      <dsp:txXfrm rot="10800000">
        <a:off x="1722407" y="1879646"/>
        <a:ext cx="5224636" cy="721935"/>
      </dsp:txXfrm>
    </dsp:sp>
    <dsp:sp modelId="{91EBB906-E47D-47B1-B957-5F60CA402419}">
      <dsp:nvSpPr>
        <dsp:cNvPr id="0" name=""/>
        <dsp:cNvSpPr/>
      </dsp:nvSpPr>
      <dsp:spPr>
        <a:xfrm>
          <a:off x="1207082" y="1897059"/>
          <a:ext cx="721935" cy="72193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55DD0D-55E7-4CB1-9298-75096A3A7A0C}">
      <dsp:nvSpPr>
        <dsp:cNvPr id="0" name=""/>
        <dsp:cNvSpPr/>
      </dsp:nvSpPr>
      <dsp:spPr>
        <a:xfrm rot="10800000">
          <a:off x="1541923" y="2817085"/>
          <a:ext cx="5405120" cy="72193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8353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Nika Mikotić</a:t>
          </a:r>
          <a:endParaRPr lang="en-US" sz="2300" kern="1200" dirty="0"/>
        </a:p>
      </dsp:txBody>
      <dsp:txXfrm rot="10800000">
        <a:off x="1722407" y="2817085"/>
        <a:ext cx="5224636" cy="721935"/>
      </dsp:txXfrm>
    </dsp:sp>
    <dsp:sp modelId="{92B0C084-7B5F-4868-B00E-273711D1792B}">
      <dsp:nvSpPr>
        <dsp:cNvPr id="0" name=""/>
        <dsp:cNvSpPr/>
      </dsp:nvSpPr>
      <dsp:spPr>
        <a:xfrm>
          <a:off x="1180956" y="2817085"/>
          <a:ext cx="721935" cy="72193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D2B6D3-8D2B-444F-82D7-3E731B40BA58}">
      <dsp:nvSpPr>
        <dsp:cNvPr id="0" name=""/>
        <dsp:cNvSpPr/>
      </dsp:nvSpPr>
      <dsp:spPr>
        <a:xfrm rot="10800000">
          <a:off x="1541923" y="3754523"/>
          <a:ext cx="5405120" cy="72193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8353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Ema Milić</a:t>
          </a:r>
          <a:endParaRPr lang="en-US" sz="2300" kern="1200" dirty="0"/>
        </a:p>
      </dsp:txBody>
      <dsp:txXfrm rot="10800000">
        <a:off x="1722407" y="3754523"/>
        <a:ext cx="5224636" cy="721935"/>
      </dsp:txXfrm>
    </dsp:sp>
    <dsp:sp modelId="{1C17EEBB-FE41-4238-91B8-6BB837CF619D}">
      <dsp:nvSpPr>
        <dsp:cNvPr id="0" name=""/>
        <dsp:cNvSpPr/>
      </dsp:nvSpPr>
      <dsp:spPr>
        <a:xfrm>
          <a:off x="1233209" y="3754523"/>
          <a:ext cx="721935" cy="72193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DA8C14-7C9E-4DF1-B7CD-0E3B0F786B9F}">
      <dsp:nvSpPr>
        <dsp:cNvPr id="0" name=""/>
        <dsp:cNvSpPr/>
      </dsp:nvSpPr>
      <dsp:spPr>
        <a:xfrm rot="10800000">
          <a:off x="1541923" y="4691962"/>
          <a:ext cx="5405120" cy="72193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8353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Tibor Čubrilo</a:t>
          </a:r>
          <a:endParaRPr lang="en-US" sz="2300" kern="1200" dirty="0"/>
        </a:p>
      </dsp:txBody>
      <dsp:txXfrm rot="10800000">
        <a:off x="1722407" y="4691962"/>
        <a:ext cx="5224636" cy="721935"/>
      </dsp:txXfrm>
    </dsp:sp>
    <dsp:sp modelId="{78489438-D4F5-4B21-8082-44623F405E4A}">
      <dsp:nvSpPr>
        <dsp:cNvPr id="0" name=""/>
        <dsp:cNvSpPr/>
      </dsp:nvSpPr>
      <dsp:spPr>
        <a:xfrm>
          <a:off x="1215789" y="4674541"/>
          <a:ext cx="721935" cy="72193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9/19/2022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9/19/2022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54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E745-E731-42F7-BC46-83DD513FC98F}" type="datetime1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137698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E745-E731-42F7-BC46-83DD513FC98F}" type="datetime1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4810389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E745-E731-42F7-BC46-83DD513FC98F}" type="datetime1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252577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E745-E731-42F7-BC46-83DD513FC98F}" type="datetime1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8376983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E745-E731-42F7-BC46-83DD513FC98F}" type="datetime1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77060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5A74-0919-413E-865C-E0E8D1722ED7}" type="datetime1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70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E46A-5893-4F80-829A-F37AF8AAC03B}" type="datetime1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95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00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3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10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132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AC23-C97B-41FB-9B89-C7FE0FB631CA}" type="datetime1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48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58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3310-D664-4933-9402-AB5DB0887727}" type="datetime1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03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6E745-E731-42F7-BC46-83DD513FC98F}" type="datetime1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16816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65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453" y="1117346"/>
            <a:ext cx="9123323" cy="2387600"/>
          </a:xfrm>
        </p:spPr>
        <p:txBody>
          <a:bodyPr/>
          <a:lstStyle/>
          <a:p>
            <a:pPr algn="ctr"/>
            <a:r>
              <a:rPr lang="hr-H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 UPRAVLJATI POPLAVAMA U SLIVU RIJEKE SAVE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128" y="3995054"/>
            <a:ext cx="1831297" cy="1831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84556" y="4525981"/>
            <a:ext cx="213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/>
              <a:t>START</a:t>
            </a:r>
            <a:endParaRPr lang="en-GB" sz="4400" dirty="0"/>
          </a:p>
        </p:txBody>
      </p:sp>
      <p:sp>
        <p:nvSpPr>
          <p:cNvPr id="3" name="Rounded Rectangle 2"/>
          <p:cNvSpPr/>
          <p:nvPr/>
        </p:nvSpPr>
        <p:spPr>
          <a:xfrm>
            <a:off x="6591300" y="4035877"/>
            <a:ext cx="4048125" cy="1749653"/>
          </a:xfrm>
          <a:prstGeom prst="round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6698A885-DA08-461F-B078-49881EBD9E92}"/>
              </a:ext>
            </a:extLst>
          </p:cNvPr>
          <p:cNvSpPr txBox="1"/>
          <p:nvPr/>
        </p:nvSpPr>
        <p:spPr>
          <a:xfrm>
            <a:off x="291548" y="4373217"/>
            <a:ext cx="6016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UPRAVLJAMO IZVANREDNIM SITUACIJAMA</a:t>
            </a:r>
            <a:endParaRPr lang="en-GB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459" y="69438"/>
            <a:ext cx="9371949" cy="118356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 </a:t>
            </a:r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POPLAV</a:t>
            </a:r>
            <a:r>
              <a:rPr lang="hr-H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 DOGAĐAJ,RUJAN 2010 GODINE NA PODRUČJU SVETE NEDJELJE</a:t>
            </a:r>
            <a:endParaRPr lang="en-GB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10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816241" y="1349682"/>
            <a:ext cx="124745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600" dirty="0"/>
              <a:t>UZROK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6459" y="2199650"/>
            <a:ext cx="4810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V</a:t>
            </a:r>
            <a:r>
              <a:rPr lang="en-GB" sz="2400" dirty="0" err="1"/>
              <a:t>odeni</a:t>
            </a:r>
            <a:r>
              <a:rPr lang="en-GB" sz="2400" dirty="0"/>
              <a:t> </a:t>
            </a:r>
            <a:r>
              <a:rPr lang="en-GB" sz="2400" dirty="0" err="1"/>
              <a:t>val</a:t>
            </a:r>
            <a:r>
              <a:rPr lang="en-GB" sz="2400" dirty="0"/>
              <a:t> </a:t>
            </a:r>
            <a:r>
              <a:rPr lang="en-GB" sz="2400" dirty="0" err="1"/>
              <a:t>iz</a:t>
            </a:r>
            <a:r>
              <a:rPr lang="en-GB" sz="2400" dirty="0"/>
              <a:t> </a:t>
            </a:r>
            <a:r>
              <a:rPr lang="en-GB" sz="2400" dirty="0" err="1"/>
              <a:t>Slovenije</a:t>
            </a:r>
            <a:r>
              <a:rPr lang="en-GB" sz="2400" dirty="0"/>
              <a:t>, </a:t>
            </a:r>
            <a:r>
              <a:rPr lang="en-GB" sz="2400" dirty="0" err="1"/>
              <a:t>popračen</a:t>
            </a:r>
            <a:r>
              <a:rPr lang="en-GB" sz="2400" dirty="0"/>
              <a:t> </a:t>
            </a:r>
            <a:r>
              <a:rPr lang="en-GB" sz="2400" dirty="0" err="1"/>
              <a:t>jakom</a:t>
            </a:r>
            <a:r>
              <a:rPr lang="en-GB" sz="2400" dirty="0"/>
              <a:t> </a:t>
            </a:r>
            <a:r>
              <a:rPr lang="en-GB" sz="2400" dirty="0" err="1"/>
              <a:t>kišom</a:t>
            </a:r>
            <a:r>
              <a:rPr lang="en-GB" sz="2400" dirty="0"/>
              <a:t> </a:t>
            </a:r>
            <a:r>
              <a:rPr lang="en-GB" sz="2400" dirty="0" err="1"/>
              <a:t>uzokuje</a:t>
            </a:r>
            <a:r>
              <a:rPr lang="en-GB" sz="2400" dirty="0"/>
              <a:t> </a:t>
            </a:r>
            <a:r>
              <a:rPr lang="en-GB" sz="2400" dirty="0" err="1"/>
              <a:t>poplave</a:t>
            </a:r>
            <a:endParaRPr lang="en-GB" sz="2400" dirty="0"/>
          </a:p>
          <a:p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području</a:t>
            </a:r>
            <a:r>
              <a:rPr lang="en-GB" sz="2400" dirty="0"/>
              <a:t> </a:t>
            </a:r>
            <a:r>
              <a:rPr lang="en-GB" sz="2400" dirty="0" err="1"/>
              <a:t>grada</a:t>
            </a:r>
            <a:r>
              <a:rPr lang="en-GB" sz="2400" dirty="0"/>
              <a:t> </a:t>
            </a:r>
            <a:r>
              <a:rPr lang="en-GB" sz="2400" dirty="0" err="1"/>
              <a:t>Svete</a:t>
            </a:r>
            <a:r>
              <a:rPr lang="en-GB" sz="2400" dirty="0"/>
              <a:t> </a:t>
            </a:r>
            <a:r>
              <a:rPr lang="en-GB" sz="2400" dirty="0" err="1"/>
              <a:t>Nedelje</a:t>
            </a:r>
            <a:endParaRPr lang="en-GB" sz="2400" dirty="0"/>
          </a:p>
        </p:txBody>
      </p:sp>
      <p:sp>
        <p:nvSpPr>
          <p:cNvPr id="11" name="Right Brace 10"/>
          <p:cNvSpPr/>
          <p:nvPr/>
        </p:nvSpPr>
        <p:spPr>
          <a:xfrm rot="5400000">
            <a:off x="2176180" y="607698"/>
            <a:ext cx="527578" cy="2468492"/>
          </a:xfrm>
          <a:prstGeom prst="rightBrace">
            <a:avLst>
              <a:gd name="adj1" fmla="val 31698"/>
              <a:gd name="adj2" fmla="val 5192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Brace 12"/>
          <p:cNvSpPr/>
          <p:nvPr/>
        </p:nvSpPr>
        <p:spPr>
          <a:xfrm rot="5400000">
            <a:off x="2176180" y="3633941"/>
            <a:ext cx="527578" cy="2468492"/>
          </a:xfrm>
          <a:prstGeom prst="rightBrace">
            <a:avLst>
              <a:gd name="adj1" fmla="val 31698"/>
              <a:gd name="adj2" fmla="val 5192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39735" y="4966072"/>
            <a:ext cx="47668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/>
          </a:p>
          <a:p>
            <a:r>
              <a:rPr lang="en-GB" sz="2400" dirty="0" err="1"/>
              <a:t>Strmec</a:t>
            </a:r>
            <a:r>
              <a:rPr lang="hr-HR" sz="2400" dirty="0"/>
              <a:t> (posebno)</a:t>
            </a:r>
            <a:r>
              <a:rPr lang="en-GB" sz="2400" dirty="0"/>
              <a:t>, </a:t>
            </a:r>
            <a:r>
              <a:rPr lang="en-GB" sz="2400" dirty="0" err="1"/>
              <a:t>Orešje</a:t>
            </a:r>
            <a:r>
              <a:rPr lang="en-GB" sz="2400" dirty="0"/>
              <a:t>, </a:t>
            </a:r>
            <a:r>
              <a:rPr lang="en-GB" sz="2400" dirty="0" err="1"/>
              <a:t>Bestovje</a:t>
            </a:r>
            <a:r>
              <a:rPr lang="en-GB" sz="2400" dirty="0"/>
              <a:t>, </a:t>
            </a:r>
            <a:r>
              <a:rPr lang="en-GB" sz="2400" dirty="0" err="1"/>
              <a:t>Rakitje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099515" y="3986270"/>
            <a:ext cx="28677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600" dirty="0"/>
              <a:t>POPLAVLJENA NASELJA</a:t>
            </a:r>
            <a:endParaRPr lang="en-GB" sz="2600" dirty="0"/>
          </a:p>
        </p:txBody>
      </p:sp>
      <p:sp>
        <p:nvSpPr>
          <p:cNvPr id="19" name="Rounded Rectangle 18"/>
          <p:cNvSpPr/>
          <p:nvPr/>
        </p:nvSpPr>
        <p:spPr>
          <a:xfrm>
            <a:off x="205200" y="1277909"/>
            <a:ext cx="4901383" cy="250107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109548" y="3881440"/>
            <a:ext cx="4901383" cy="250107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458" y="4432546"/>
            <a:ext cx="5660027" cy="1885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039" y="1277909"/>
            <a:ext cx="4476898" cy="2961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28892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1" grpId="0" animBg="1"/>
      <p:bldP spid="13" grpId="0" animBg="1"/>
      <p:bldP spid="14" grpId="0"/>
      <p:bldP spid="15" grpId="0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11</a:t>
            </a:fld>
            <a:endParaRPr lang="en-GB"/>
          </a:p>
        </p:txBody>
      </p:sp>
      <p:sp>
        <p:nvSpPr>
          <p:cNvPr id="5" name="Rounded Rectangle 4"/>
          <p:cNvSpPr/>
          <p:nvPr/>
        </p:nvSpPr>
        <p:spPr>
          <a:xfrm>
            <a:off x="228736" y="217864"/>
            <a:ext cx="6596063" cy="3644386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045629" y="318444"/>
            <a:ext cx="29622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600" dirty="0"/>
              <a:t>POSLJEDICE</a:t>
            </a:r>
            <a:endParaRPr lang="en-GB" sz="2600" dirty="0"/>
          </a:p>
        </p:txBody>
      </p:sp>
      <p:sp>
        <p:nvSpPr>
          <p:cNvPr id="7" name="Right Brace 6"/>
          <p:cNvSpPr/>
          <p:nvPr/>
        </p:nvSpPr>
        <p:spPr>
          <a:xfrm rot="5400000">
            <a:off x="3262978" y="-405791"/>
            <a:ext cx="527578" cy="2468492"/>
          </a:xfrm>
          <a:prstGeom prst="rightBrace">
            <a:avLst>
              <a:gd name="adj1" fmla="val 31698"/>
              <a:gd name="adj2" fmla="val 5192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975362" y="1153816"/>
            <a:ext cx="633412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/>
              <a:t>D</a:t>
            </a:r>
            <a:r>
              <a:rPr lang="en-GB" sz="2400" dirty="0" err="1"/>
              <a:t>olazi</a:t>
            </a:r>
            <a:r>
              <a:rPr lang="en-GB" sz="2400" dirty="0"/>
              <a:t> do </a:t>
            </a:r>
            <a:r>
              <a:rPr lang="en-GB" sz="2400" dirty="0" err="1"/>
              <a:t>plavljenja</a:t>
            </a:r>
            <a:r>
              <a:rPr lang="en-GB" sz="2400" dirty="0"/>
              <a:t> </a:t>
            </a:r>
            <a:r>
              <a:rPr lang="en-GB" sz="2400" dirty="0" err="1"/>
              <a:t>stambenih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gospodarskih</a:t>
            </a:r>
            <a:r>
              <a:rPr lang="en-GB" sz="2400" dirty="0"/>
              <a:t> </a:t>
            </a:r>
            <a:r>
              <a:rPr lang="en-GB" sz="2400" dirty="0" err="1"/>
              <a:t>objekata</a:t>
            </a:r>
            <a:r>
              <a:rPr lang="en-GB" sz="2400" dirty="0"/>
              <a:t> (</a:t>
            </a:r>
            <a:r>
              <a:rPr lang="en-GB" sz="2400" dirty="0" err="1"/>
              <a:t>poplavljen</a:t>
            </a:r>
            <a:r>
              <a:rPr lang="en-GB" sz="2400" dirty="0"/>
              <a:t> je </a:t>
            </a:r>
            <a:r>
              <a:rPr lang="en-GB" sz="2400" dirty="0" err="1"/>
              <a:t>i</a:t>
            </a:r>
            <a:endParaRPr lang="en-GB" sz="2400" dirty="0"/>
          </a:p>
          <a:p>
            <a:r>
              <a:rPr lang="en-GB" sz="2400" dirty="0"/>
              <a:t>NK </a:t>
            </a:r>
            <a:r>
              <a:rPr lang="en-GB" sz="2400" dirty="0" err="1"/>
              <a:t>Podsused</a:t>
            </a:r>
            <a:r>
              <a:rPr lang="en-GB" sz="2400" dirty="0"/>
              <a:t> </a:t>
            </a:r>
            <a:r>
              <a:rPr lang="en-GB" sz="2400" dirty="0" err="1"/>
              <a:t>te</a:t>
            </a:r>
            <a:r>
              <a:rPr lang="en-GB" sz="2400" dirty="0"/>
              <a:t> </a:t>
            </a:r>
            <a:r>
              <a:rPr lang="en-GB" sz="2400" dirty="0" err="1"/>
              <a:t>restoran</a:t>
            </a:r>
            <a:r>
              <a:rPr lang="en-GB" sz="2400" dirty="0"/>
              <a:t> </a:t>
            </a:r>
            <a:r>
              <a:rPr lang="en-GB" sz="2400" dirty="0" err="1"/>
              <a:t>Suhina</a:t>
            </a:r>
            <a:r>
              <a:rPr lang="en-GB" sz="2400" dirty="0"/>
              <a:t>), </a:t>
            </a:r>
            <a:r>
              <a:rPr lang="en-GB" sz="2400" dirty="0" err="1"/>
              <a:t>oko</a:t>
            </a:r>
            <a:r>
              <a:rPr lang="en-GB" sz="2400" dirty="0"/>
              <a:t> 70 </a:t>
            </a:r>
            <a:r>
              <a:rPr lang="en-GB" sz="2400" dirty="0" err="1"/>
              <a:t>kućanstava</a:t>
            </a:r>
            <a:r>
              <a:rPr lang="en-GB" sz="2400" dirty="0"/>
              <a:t>, </a:t>
            </a:r>
            <a:r>
              <a:rPr lang="en-GB" sz="2400" dirty="0" err="1"/>
              <a:t>te</a:t>
            </a:r>
            <a:endParaRPr lang="en-GB" sz="2400" dirty="0"/>
          </a:p>
          <a:p>
            <a:r>
              <a:rPr lang="en-GB" sz="2400" dirty="0" err="1"/>
              <a:t>poljoprivrednih</a:t>
            </a:r>
            <a:r>
              <a:rPr lang="en-GB" sz="2400" dirty="0"/>
              <a:t> </a:t>
            </a:r>
            <a:r>
              <a:rPr lang="en-GB" sz="2400" dirty="0" err="1"/>
              <a:t>površina</a:t>
            </a:r>
            <a:r>
              <a:rPr lang="en-GB" sz="2400" dirty="0"/>
              <a:t>, no </a:t>
            </a:r>
            <a:r>
              <a:rPr lang="en-GB" sz="2400" dirty="0" err="1"/>
              <a:t>prometna</a:t>
            </a:r>
            <a:r>
              <a:rPr lang="en-GB" sz="2400" dirty="0"/>
              <a:t> </a:t>
            </a:r>
            <a:r>
              <a:rPr lang="en-GB" sz="2400" dirty="0" err="1"/>
              <a:t>infrastruktura</a:t>
            </a:r>
            <a:r>
              <a:rPr lang="en-GB" sz="2400" dirty="0"/>
              <a:t> </a:t>
            </a:r>
            <a:r>
              <a:rPr lang="en-GB" sz="2400" dirty="0" err="1"/>
              <a:t>nije</a:t>
            </a:r>
            <a:r>
              <a:rPr lang="en-GB" sz="2400" dirty="0"/>
              <a:t> </a:t>
            </a:r>
            <a:r>
              <a:rPr lang="en-GB" sz="2400" dirty="0" err="1"/>
              <a:t>ugrožena</a:t>
            </a:r>
            <a:endParaRPr lang="en-GB" sz="2400" dirty="0"/>
          </a:p>
          <a:p>
            <a:endParaRPr lang="en-GB" sz="2600" dirty="0"/>
          </a:p>
        </p:txBody>
      </p:sp>
      <p:sp>
        <p:nvSpPr>
          <p:cNvPr id="9" name="Rounded Rectangle 8"/>
          <p:cNvSpPr/>
          <p:nvPr/>
        </p:nvSpPr>
        <p:spPr>
          <a:xfrm>
            <a:off x="617256" y="4455310"/>
            <a:ext cx="6114286" cy="1610271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28799" y="464817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 err="1"/>
              <a:t>Nadležni</a:t>
            </a:r>
            <a:r>
              <a:rPr lang="en-GB" sz="2400" dirty="0"/>
              <a:t> </a:t>
            </a:r>
            <a:r>
              <a:rPr lang="en-GB" sz="2400" dirty="0" err="1"/>
              <a:t>akteri</a:t>
            </a:r>
            <a:r>
              <a:rPr lang="en-GB" sz="2400" dirty="0"/>
              <a:t> </a:t>
            </a:r>
            <a:r>
              <a:rPr lang="en-GB" sz="2400" dirty="0" err="1"/>
              <a:t>koji</a:t>
            </a:r>
            <a:r>
              <a:rPr lang="en-GB" sz="2400" dirty="0"/>
              <a:t> </a:t>
            </a:r>
            <a:r>
              <a:rPr lang="en-GB" sz="2400" dirty="0" err="1"/>
              <a:t>su</a:t>
            </a:r>
            <a:r>
              <a:rPr lang="en-GB" sz="2400" dirty="0"/>
              <a:t> </a:t>
            </a:r>
            <a:r>
              <a:rPr lang="en-GB" sz="2400" dirty="0" err="1"/>
              <a:t>reagirali</a:t>
            </a:r>
            <a:r>
              <a:rPr lang="en-GB" sz="2400" dirty="0"/>
              <a:t> </a:t>
            </a:r>
            <a:r>
              <a:rPr lang="en-GB" sz="2400" dirty="0" err="1"/>
              <a:t>su</a:t>
            </a:r>
            <a:r>
              <a:rPr lang="en-GB" sz="2400" dirty="0"/>
              <a:t> </a:t>
            </a:r>
            <a:r>
              <a:rPr lang="en-GB" sz="2400" dirty="0" err="1"/>
              <a:t>Civilna</a:t>
            </a:r>
            <a:r>
              <a:rPr lang="en-GB" sz="2400" dirty="0"/>
              <a:t> </a:t>
            </a:r>
            <a:r>
              <a:rPr lang="en-GB" sz="2400" dirty="0" err="1"/>
              <a:t>zaštita</a:t>
            </a:r>
            <a:r>
              <a:rPr lang="en-GB" sz="2400" dirty="0"/>
              <a:t> </a:t>
            </a:r>
            <a:r>
              <a:rPr lang="en-GB" sz="2400" dirty="0" err="1"/>
              <a:t>grada</a:t>
            </a:r>
            <a:r>
              <a:rPr lang="en-GB" sz="2400" dirty="0"/>
              <a:t> </a:t>
            </a:r>
            <a:r>
              <a:rPr lang="en-GB" sz="2400" dirty="0" err="1"/>
              <a:t>Svete</a:t>
            </a:r>
            <a:r>
              <a:rPr lang="en-GB" sz="2400" dirty="0"/>
              <a:t> </a:t>
            </a:r>
            <a:r>
              <a:rPr lang="en-GB" sz="2400" dirty="0" err="1"/>
              <a:t>Nedelje</a:t>
            </a:r>
            <a:r>
              <a:rPr lang="en-GB" sz="2400" dirty="0"/>
              <a:t>,</a:t>
            </a:r>
          </a:p>
          <a:p>
            <a:r>
              <a:rPr lang="en-GB" sz="2400" dirty="0" err="1"/>
              <a:t>stanovništvo</a:t>
            </a:r>
            <a:r>
              <a:rPr lang="en-GB" sz="2400" dirty="0"/>
              <a:t> </a:t>
            </a:r>
            <a:r>
              <a:rPr lang="hr-HR" sz="2400" dirty="0"/>
              <a:t>i </a:t>
            </a:r>
            <a:r>
              <a:rPr lang="en-GB" sz="2400" dirty="0" err="1"/>
              <a:t>zdravstvene</a:t>
            </a:r>
            <a:r>
              <a:rPr lang="en-GB" sz="2400" dirty="0"/>
              <a:t> </a:t>
            </a:r>
            <a:r>
              <a:rPr lang="en-GB" sz="2400" dirty="0" err="1"/>
              <a:t>ustanove</a:t>
            </a:r>
            <a:endParaRPr lang="en-GB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775" y="4162969"/>
            <a:ext cx="192405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412" y="387469"/>
            <a:ext cx="4762500" cy="330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90609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996" y="309973"/>
            <a:ext cx="9371949" cy="1183566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FAZE UPRAVLJANJA U IZVANREDNIM</a:t>
            </a:r>
            <a:b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SITUACIJAMA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12</a:t>
            </a:fld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2667162" y="1743949"/>
            <a:ext cx="4781549" cy="43445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>
            <a:stCxn id="7" idx="0"/>
            <a:endCxn id="7" idx="4"/>
          </p:cNvCxnSpPr>
          <p:nvPr/>
        </p:nvCxnSpPr>
        <p:spPr>
          <a:xfrm>
            <a:off x="5057937" y="1743949"/>
            <a:ext cx="0" cy="43445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7" idx="2"/>
            <a:endCxn id="7" idx="6"/>
          </p:cNvCxnSpPr>
          <p:nvPr/>
        </p:nvCxnSpPr>
        <p:spPr>
          <a:xfrm>
            <a:off x="2667162" y="3916231"/>
            <a:ext cx="478154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79051" y="4429344"/>
            <a:ext cx="2047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dirty="0"/>
              <a:t>1.</a:t>
            </a:r>
          </a:p>
          <a:p>
            <a:pPr algn="ctr"/>
            <a:r>
              <a:rPr lang="hr-HR" sz="2200" dirty="0"/>
              <a:t>PREVENCIJA</a:t>
            </a:r>
            <a:endParaRPr lang="en-GB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3037826" y="2324979"/>
            <a:ext cx="2047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dirty="0"/>
              <a:t>2.</a:t>
            </a:r>
          </a:p>
          <a:p>
            <a:pPr algn="ctr"/>
            <a:r>
              <a:rPr lang="hr-HR" sz="2200" dirty="0"/>
              <a:t>PRIPREMA</a:t>
            </a:r>
            <a:endParaRPr lang="en-GB" sz="2200" dirty="0"/>
          </a:p>
        </p:txBody>
      </p:sp>
      <p:sp>
        <p:nvSpPr>
          <p:cNvPr id="17" name="TextBox 16"/>
          <p:cNvSpPr txBox="1"/>
          <p:nvPr/>
        </p:nvSpPr>
        <p:spPr>
          <a:xfrm>
            <a:off x="4927071" y="2223186"/>
            <a:ext cx="2047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dirty="0"/>
              <a:t>3.</a:t>
            </a:r>
          </a:p>
          <a:p>
            <a:pPr algn="ctr"/>
            <a:r>
              <a:rPr lang="hr-HR" sz="2200" dirty="0"/>
              <a:t>ODGOVOR</a:t>
            </a:r>
            <a:endParaRPr lang="en-GB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5157258" y="4539641"/>
            <a:ext cx="2047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dirty="0"/>
              <a:t>4.</a:t>
            </a:r>
          </a:p>
          <a:p>
            <a:pPr algn="ctr"/>
            <a:r>
              <a:rPr lang="hr-HR" sz="2200" dirty="0"/>
              <a:t>OBNOVA</a:t>
            </a:r>
            <a:endParaRPr lang="en-GB" sz="2200" dirty="0"/>
          </a:p>
        </p:txBody>
      </p:sp>
      <p:sp>
        <p:nvSpPr>
          <p:cNvPr id="21" name="Cloud 20"/>
          <p:cNvSpPr/>
          <p:nvPr/>
        </p:nvSpPr>
        <p:spPr>
          <a:xfrm>
            <a:off x="3088321" y="3346857"/>
            <a:ext cx="1838324" cy="95933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loud 21"/>
          <p:cNvSpPr/>
          <p:nvPr/>
        </p:nvSpPr>
        <p:spPr>
          <a:xfrm>
            <a:off x="5109678" y="3083805"/>
            <a:ext cx="2285999" cy="1485439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3083398" y="3385634"/>
            <a:ext cx="1781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/>
              <a:t>PRIJE DOGAĐAJA</a:t>
            </a:r>
            <a:endParaRPr lang="en-GB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5165194" y="3527387"/>
            <a:ext cx="219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/>
              <a:t>TIJEKOM I NAKON </a:t>
            </a:r>
          </a:p>
          <a:p>
            <a:pPr algn="ctr"/>
            <a:r>
              <a:rPr lang="hr-HR" sz="2000" dirty="0"/>
              <a:t>DOGAĐAJA</a:t>
            </a:r>
            <a:endParaRPr lang="en-GB" sz="2000" dirty="0"/>
          </a:p>
        </p:txBody>
      </p:sp>
      <p:sp>
        <p:nvSpPr>
          <p:cNvPr id="29" name="Curved Left Arrow 28"/>
          <p:cNvSpPr/>
          <p:nvPr/>
        </p:nvSpPr>
        <p:spPr>
          <a:xfrm>
            <a:off x="6875092" y="1472977"/>
            <a:ext cx="2152650" cy="51435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0" name="Curved Left Arrow 29"/>
          <p:cNvSpPr/>
          <p:nvPr/>
        </p:nvSpPr>
        <p:spPr>
          <a:xfrm rot="10800000">
            <a:off x="1195390" y="1262987"/>
            <a:ext cx="2152650" cy="51435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050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3" grpId="0"/>
      <p:bldP spid="14" grpId="0"/>
      <p:bldP spid="17" grpId="0"/>
      <p:bldP spid="18" grpId="0"/>
      <p:bldP spid="21" grpId="0" animBg="1"/>
      <p:bldP spid="22" grpId="0" animBg="1"/>
      <p:bldP spid="23" grpId="0"/>
      <p:bldP spid="24" grpId="0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15" y="0"/>
            <a:ext cx="9371949" cy="726228"/>
          </a:xfrm>
        </p:spPr>
        <p:txBody>
          <a:bodyPr/>
          <a:lstStyle/>
          <a:p>
            <a:pPr algn="ctr"/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PREVENCIJA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13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00906" y="726228"/>
            <a:ext cx="792839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Rizici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od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poplavljanja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mogu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se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smanjiti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na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prihvatljivu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razinu</a:t>
            </a:r>
            <a:r>
              <a:rPr lang="hr-HR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poduzimanja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različitih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preventivnih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mjera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:</a:t>
            </a:r>
            <a:endParaRPr lang="hr-HR" sz="2400" dirty="0">
              <a:solidFill>
                <a:schemeClr val="tx1">
                  <a:lumMod val="50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>
                  <a:lumMod val="50000"/>
                </a:schemeClr>
              </a:solidFill>
            </a:endParaRP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Uređivanje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vodenih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tokova</a:t>
            </a:r>
            <a:endParaRPr lang="en-GB" sz="2400" dirty="0">
              <a:solidFill>
                <a:schemeClr val="tx1">
                  <a:lumMod val="50000"/>
                </a:schemeClr>
              </a:solidFill>
            </a:endParaRP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Gradnja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nasipa</a:t>
            </a:r>
            <a:endParaRPr lang="en-GB" sz="2400" dirty="0">
              <a:solidFill>
                <a:schemeClr val="tx1">
                  <a:lumMod val="50000"/>
                </a:schemeClr>
              </a:solidFill>
            </a:endParaRP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Postavljanje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vodenih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pregrada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u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hitnim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slučajevima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vreće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s</a:t>
            </a:r>
            <a:r>
              <a:rPr lang="hr-HR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pijeskom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Edukacija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stanovništva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za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elementarne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nepogode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od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poplava</a:t>
            </a:r>
            <a:endParaRPr lang="en-GB" sz="2400" dirty="0">
              <a:solidFill>
                <a:schemeClr val="tx1">
                  <a:lumMod val="50000"/>
                </a:schemeClr>
              </a:solidFill>
            </a:endParaRP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Pravovremene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informacije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od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hidrometeorološkog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zavoda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(DHMZ)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301" y="426586"/>
            <a:ext cx="5121528" cy="2882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752784" y="3378706"/>
            <a:ext cx="31960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Gradnja Savskog nasipa</a:t>
            </a:r>
            <a:endParaRPr lang="en-GB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894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314324"/>
            <a:ext cx="5202722" cy="659553"/>
          </a:xfrm>
        </p:spPr>
        <p:txBody>
          <a:bodyPr/>
          <a:lstStyle/>
          <a:p>
            <a:pPr algn="ctr"/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PRIPREMA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14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7175" y="1515221"/>
            <a:ext cx="714292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 err="1"/>
              <a:t>Redoviti</a:t>
            </a:r>
            <a:r>
              <a:rPr lang="en-GB" sz="2400" dirty="0"/>
              <a:t> </a:t>
            </a:r>
            <a:r>
              <a:rPr lang="en-GB" sz="2400" dirty="0" err="1"/>
              <a:t>pregled</a:t>
            </a:r>
            <a:r>
              <a:rPr lang="en-GB" sz="2400" dirty="0"/>
              <a:t> </a:t>
            </a:r>
            <a:r>
              <a:rPr lang="en-GB" sz="2400" dirty="0" err="1"/>
              <a:t>stanja</a:t>
            </a:r>
            <a:r>
              <a:rPr lang="en-GB" sz="2400" dirty="0"/>
              <a:t> </a:t>
            </a:r>
            <a:r>
              <a:rPr lang="en-GB" sz="2400" dirty="0" err="1"/>
              <a:t>dionice</a:t>
            </a:r>
            <a:r>
              <a:rPr lang="en-GB" sz="2400" dirty="0"/>
              <a:t> </a:t>
            </a:r>
            <a:r>
              <a:rPr lang="en-GB" sz="2400" dirty="0" err="1"/>
              <a:t>vodočuvara</a:t>
            </a:r>
            <a:r>
              <a:rPr lang="en-GB" sz="2400" dirty="0"/>
              <a:t>, </a:t>
            </a:r>
            <a:r>
              <a:rPr lang="en-GB" sz="2400" dirty="0" err="1"/>
              <a:t>osobito</a:t>
            </a:r>
            <a:r>
              <a:rPr lang="en-GB" sz="2400" dirty="0"/>
              <a:t> </a:t>
            </a:r>
            <a:r>
              <a:rPr lang="en-GB" sz="2400" dirty="0" err="1"/>
              <a:t>pojavu</a:t>
            </a:r>
            <a:r>
              <a:rPr lang="en-GB" sz="2400" dirty="0"/>
              <a:t> </a:t>
            </a:r>
            <a:r>
              <a:rPr lang="en-GB" sz="2400" dirty="0" err="1"/>
              <a:t>podvira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hr-HR" sz="2400" dirty="0"/>
              <a:t> </a:t>
            </a:r>
            <a:r>
              <a:rPr lang="en-GB" sz="2400" dirty="0" err="1"/>
              <a:t>kontrola</a:t>
            </a:r>
            <a:r>
              <a:rPr lang="en-GB" sz="2400" dirty="0"/>
              <a:t> </a:t>
            </a:r>
            <a:r>
              <a:rPr lang="en-GB" sz="2400" dirty="0" err="1"/>
              <a:t>nasipa</a:t>
            </a:r>
            <a:r>
              <a:rPr lang="en-GB" sz="2400" dirty="0"/>
              <a:t> (</a:t>
            </a:r>
            <a:r>
              <a:rPr lang="en-GB" sz="2400" dirty="0" err="1"/>
              <a:t>sanirati</a:t>
            </a:r>
            <a:r>
              <a:rPr lang="en-GB" sz="2400" dirty="0"/>
              <a:t> </a:t>
            </a:r>
            <a:r>
              <a:rPr lang="en-GB" sz="2400" dirty="0" err="1"/>
              <a:t>ukoliko</a:t>
            </a:r>
            <a:r>
              <a:rPr lang="en-GB" sz="2400" dirty="0"/>
              <a:t> je </a:t>
            </a:r>
            <a:r>
              <a:rPr lang="en-GB" sz="2400" dirty="0" err="1"/>
              <a:t>potrebno</a:t>
            </a:r>
            <a:r>
              <a:rPr lang="en-GB" sz="24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 err="1"/>
              <a:t>Rasterećenje</a:t>
            </a:r>
            <a:r>
              <a:rPr lang="en-GB" sz="2400" dirty="0"/>
              <a:t> </a:t>
            </a:r>
            <a:r>
              <a:rPr lang="en-GB" sz="2400" dirty="0" err="1"/>
              <a:t>vodenog</a:t>
            </a:r>
            <a:r>
              <a:rPr lang="en-GB" sz="2400" dirty="0"/>
              <a:t> </a:t>
            </a:r>
            <a:r>
              <a:rPr lang="en-GB" sz="2400" dirty="0" err="1"/>
              <a:t>vala</a:t>
            </a:r>
            <a:r>
              <a:rPr lang="en-GB" sz="2400" dirty="0"/>
              <a:t> za </a:t>
            </a:r>
            <a:r>
              <a:rPr lang="en-GB" sz="2400" dirty="0" err="1"/>
              <a:t>ovu</a:t>
            </a:r>
            <a:r>
              <a:rPr lang="en-GB" sz="2400" dirty="0"/>
              <a:t> </a:t>
            </a:r>
            <a:r>
              <a:rPr lang="en-GB" sz="2400" dirty="0" err="1"/>
              <a:t>dionicu</a:t>
            </a:r>
            <a:r>
              <a:rPr lang="en-GB" sz="2400" dirty="0"/>
              <a:t> </a:t>
            </a:r>
            <a:r>
              <a:rPr lang="en-GB" sz="2400" dirty="0" err="1"/>
              <a:t>preljevanjima</a:t>
            </a:r>
            <a:r>
              <a:rPr lang="en-GB" sz="2400" dirty="0"/>
              <a:t> </a:t>
            </a:r>
            <a:r>
              <a:rPr lang="en-GB" sz="2400" dirty="0" err="1"/>
              <a:t>preko</a:t>
            </a:r>
            <a:r>
              <a:rPr lang="hr-HR" sz="2400" dirty="0"/>
              <a:t> </a:t>
            </a:r>
            <a:r>
              <a:rPr lang="en-GB" sz="2400" dirty="0" err="1"/>
              <a:t>preljeva</a:t>
            </a:r>
            <a:r>
              <a:rPr lang="en-GB" sz="2400" dirty="0"/>
              <a:t> </a:t>
            </a:r>
            <a:r>
              <a:rPr lang="en-GB" sz="2400" dirty="0" err="1"/>
              <a:t>Jankomir</a:t>
            </a:r>
            <a:r>
              <a:rPr lang="en-GB" sz="2400" dirty="0"/>
              <a:t> u </a:t>
            </a:r>
            <a:r>
              <a:rPr lang="en-GB" sz="2400" dirty="0" err="1"/>
              <a:t>odteretni</a:t>
            </a:r>
            <a:r>
              <a:rPr lang="en-GB" sz="2400" dirty="0"/>
              <a:t> </a:t>
            </a:r>
            <a:r>
              <a:rPr lang="en-GB" sz="2400" dirty="0" err="1"/>
              <a:t>kanal</a:t>
            </a:r>
            <a:r>
              <a:rPr lang="en-GB" sz="2400" dirty="0"/>
              <a:t> Odra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U </a:t>
            </a:r>
            <a:r>
              <a:rPr lang="en-GB" sz="2400" dirty="0" err="1"/>
              <a:t>pripremu</a:t>
            </a:r>
            <a:r>
              <a:rPr lang="en-GB" sz="2400" dirty="0"/>
              <a:t> </a:t>
            </a:r>
            <a:r>
              <a:rPr lang="en-GB" sz="2400" dirty="0" err="1"/>
              <a:t>imati</a:t>
            </a:r>
            <a:r>
              <a:rPr lang="en-GB" sz="2400" dirty="0"/>
              <a:t> </a:t>
            </a:r>
            <a:r>
              <a:rPr lang="en-GB" sz="2400" dirty="0" err="1"/>
              <a:t>vreće</a:t>
            </a:r>
            <a:r>
              <a:rPr lang="en-GB" sz="2400" dirty="0"/>
              <a:t> s </a:t>
            </a:r>
            <a:r>
              <a:rPr lang="en-GB" sz="2400" dirty="0" err="1"/>
              <a:t>pijeskom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educirane</a:t>
            </a:r>
            <a:r>
              <a:rPr lang="en-GB" sz="2400" dirty="0"/>
              <a:t> </a:t>
            </a:r>
            <a:r>
              <a:rPr lang="en-GB" sz="2400" dirty="0" err="1"/>
              <a:t>ljude</a:t>
            </a:r>
            <a:r>
              <a:rPr lang="en-GB" sz="2400" dirty="0"/>
              <a:t> (</a:t>
            </a:r>
            <a:r>
              <a:rPr lang="en-GB" sz="2400" dirty="0" err="1"/>
              <a:t>kako</a:t>
            </a:r>
            <a:r>
              <a:rPr lang="en-GB" sz="2400" dirty="0"/>
              <a:t> </a:t>
            </a:r>
            <a:r>
              <a:rPr lang="en-GB" sz="2400" dirty="0" err="1"/>
              <a:t>postupiti</a:t>
            </a:r>
            <a:r>
              <a:rPr lang="en-GB" sz="2400" dirty="0"/>
              <a:t> </a:t>
            </a:r>
            <a:r>
              <a:rPr lang="en-GB" sz="2400" dirty="0" err="1"/>
              <a:t>za</a:t>
            </a:r>
            <a:r>
              <a:rPr lang="hr-HR" sz="2400" dirty="0"/>
              <a:t> </a:t>
            </a:r>
            <a:r>
              <a:rPr lang="en-GB" sz="2400" dirty="0" err="1"/>
              <a:t>vrijeme</a:t>
            </a:r>
            <a:r>
              <a:rPr lang="en-GB" sz="2400" dirty="0"/>
              <a:t> </a:t>
            </a:r>
            <a:r>
              <a:rPr lang="en-GB" sz="2400" dirty="0" err="1"/>
              <a:t>poplave</a:t>
            </a:r>
            <a:r>
              <a:rPr lang="en-GB" sz="2400" dirty="0"/>
              <a:t>) </a:t>
            </a:r>
            <a:r>
              <a:rPr lang="en-GB" sz="2400" dirty="0" err="1"/>
              <a:t>te</a:t>
            </a:r>
            <a:r>
              <a:rPr lang="en-GB" sz="2400" dirty="0"/>
              <a:t> </a:t>
            </a:r>
            <a:r>
              <a:rPr lang="en-GB" sz="2400" dirty="0" err="1"/>
              <a:t>potrebne</a:t>
            </a:r>
            <a:r>
              <a:rPr lang="en-GB" sz="2400" dirty="0"/>
              <a:t> </a:t>
            </a:r>
            <a:r>
              <a:rPr lang="en-GB" sz="2400" dirty="0" err="1"/>
              <a:t>aktere</a:t>
            </a:r>
            <a:endParaRPr lang="en-GB" sz="2400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A20EF40D-7040-4AF8-BD35-8D858B0E0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291" y="451513"/>
            <a:ext cx="4551558" cy="294512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B043BB4B-965D-49BA-926C-0689F46DD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291" y="3846235"/>
            <a:ext cx="4551558" cy="256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507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925" y="64595"/>
            <a:ext cx="9371949" cy="573828"/>
          </a:xfrm>
        </p:spPr>
        <p:txBody>
          <a:bodyPr>
            <a:noAutofit/>
          </a:bodyPr>
          <a:lstStyle/>
          <a:p>
            <a:pPr algn="ctr"/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ODGOVOR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15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81851" y="716800"/>
            <a:ext cx="9750125" cy="5932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300" dirty="0" err="1"/>
              <a:t>Uključiti</a:t>
            </a:r>
            <a:r>
              <a:rPr lang="en-GB" sz="2300" dirty="0"/>
              <a:t> </a:t>
            </a:r>
            <a:r>
              <a:rPr lang="en-GB" sz="2300" dirty="0" err="1"/>
              <a:t>medije</a:t>
            </a:r>
            <a:r>
              <a:rPr lang="en-GB" sz="2300" dirty="0"/>
              <a:t> </a:t>
            </a:r>
            <a:r>
              <a:rPr lang="hr-HR" sz="2300" dirty="0"/>
              <a:t>-&gt; </a:t>
            </a:r>
            <a:r>
              <a:rPr lang="en-GB" sz="2300" dirty="0" err="1"/>
              <a:t>informiranje</a:t>
            </a:r>
            <a:r>
              <a:rPr lang="en-GB" sz="2300" dirty="0"/>
              <a:t> </a:t>
            </a:r>
            <a:r>
              <a:rPr lang="en-GB" sz="2300" dirty="0" err="1"/>
              <a:t>stanovništva</a:t>
            </a:r>
            <a:r>
              <a:rPr lang="en-GB" sz="2300" dirty="0"/>
              <a:t> o </a:t>
            </a:r>
            <a:r>
              <a:rPr lang="en-GB" sz="2300" dirty="0" err="1"/>
              <a:t>novonastaloj</a:t>
            </a:r>
            <a:r>
              <a:rPr lang="en-GB" sz="2300" dirty="0"/>
              <a:t> </a:t>
            </a:r>
            <a:r>
              <a:rPr lang="en-GB" sz="2300" dirty="0" err="1"/>
              <a:t>opasnosti</a:t>
            </a:r>
            <a:r>
              <a:rPr lang="en-GB" sz="2300" dirty="0"/>
              <a:t>,</a:t>
            </a:r>
            <a:r>
              <a:rPr lang="hr-HR" sz="2300" dirty="0"/>
              <a:t> </a:t>
            </a:r>
            <a:r>
              <a:rPr lang="en-GB" sz="2300" dirty="0" err="1"/>
              <a:t>slikati</a:t>
            </a:r>
            <a:r>
              <a:rPr lang="en-GB" sz="2300" dirty="0"/>
              <a:t> </a:t>
            </a:r>
            <a:r>
              <a:rPr lang="en-GB" sz="2300" dirty="0" err="1"/>
              <a:t>događaj</a:t>
            </a:r>
            <a:r>
              <a:rPr lang="en-GB" sz="2300" dirty="0"/>
              <a:t> </a:t>
            </a:r>
            <a:r>
              <a:rPr lang="en-GB" sz="2300" dirty="0" err="1"/>
              <a:t>i</a:t>
            </a:r>
            <a:r>
              <a:rPr lang="en-GB" sz="2300" dirty="0"/>
              <a:t> </a:t>
            </a:r>
            <a:r>
              <a:rPr lang="en-GB" sz="2300" dirty="0" err="1"/>
              <a:t>postaviti</a:t>
            </a:r>
            <a:r>
              <a:rPr lang="en-GB" sz="2300" dirty="0"/>
              <a:t> </a:t>
            </a:r>
            <a:r>
              <a:rPr lang="en-GB" sz="2300" dirty="0" err="1"/>
              <a:t>na</a:t>
            </a:r>
            <a:r>
              <a:rPr lang="en-GB" sz="2300" dirty="0"/>
              <a:t> </a:t>
            </a:r>
            <a:r>
              <a:rPr lang="en-GB" sz="2300" dirty="0" err="1"/>
              <a:t>društvene</a:t>
            </a:r>
            <a:r>
              <a:rPr lang="en-GB" sz="2300" dirty="0"/>
              <a:t> </a:t>
            </a:r>
            <a:r>
              <a:rPr lang="en-GB" sz="2300" dirty="0" err="1"/>
              <a:t>mreže</a:t>
            </a:r>
            <a:r>
              <a:rPr lang="en-GB" sz="2300" dirty="0"/>
              <a:t> (</a:t>
            </a:r>
            <a:r>
              <a:rPr lang="en-GB" sz="2300" dirty="0" err="1"/>
              <a:t>radi</a:t>
            </a:r>
            <a:r>
              <a:rPr lang="en-GB" sz="2300" dirty="0"/>
              <a:t> </a:t>
            </a:r>
            <a:r>
              <a:rPr lang="en-GB" sz="2300" dirty="0" err="1"/>
              <a:t>obavješćivanja</a:t>
            </a:r>
            <a:r>
              <a:rPr lang="en-GB" sz="2300" dirty="0"/>
              <a:t> </a:t>
            </a:r>
            <a:r>
              <a:rPr lang="en-GB" sz="2300" dirty="0" err="1"/>
              <a:t>čim</a:t>
            </a:r>
            <a:r>
              <a:rPr lang="hr-HR" sz="2300" dirty="0"/>
              <a:t> </a:t>
            </a:r>
            <a:r>
              <a:rPr lang="en-GB" sz="2300" dirty="0" err="1"/>
              <a:t>većeg</a:t>
            </a:r>
            <a:r>
              <a:rPr lang="en-GB" sz="2300" dirty="0"/>
              <a:t> </a:t>
            </a:r>
            <a:r>
              <a:rPr lang="en-GB" sz="2300" dirty="0" err="1"/>
              <a:t>broja</a:t>
            </a:r>
            <a:r>
              <a:rPr lang="en-GB" sz="2300" dirty="0"/>
              <a:t> </a:t>
            </a:r>
            <a:r>
              <a:rPr lang="en-GB" sz="2300" dirty="0" err="1"/>
              <a:t>ljudi</a:t>
            </a:r>
            <a:r>
              <a:rPr lang="en-GB" sz="2300" dirty="0"/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300" dirty="0" err="1"/>
              <a:t>Važnu</a:t>
            </a:r>
            <a:r>
              <a:rPr lang="en-GB" sz="2300" dirty="0"/>
              <a:t> </a:t>
            </a:r>
            <a:r>
              <a:rPr lang="en-GB" sz="2300" dirty="0" err="1"/>
              <a:t>ulogu</a:t>
            </a:r>
            <a:r>
              <a:rPr lang="en-GB" sz="2300" dirty="0"/>
              <a:t> </a:t>
            </a:r>
            <a:r>
              <a:rPr lang="en-GB" sz="2300" dirty="0" err="1"/>
              <a:t>ima</a:t>
            </a:r>
            <a:r>
              <a:rPr lang="en-GB" sz="2300" dirty="0"/>
              <a:t> </a:t>
            </a:r>
            <a:r>
              <a:rPr lang="en-GB" sz="2300" dirty="0" err="1"/>
              <a:t>stožer</a:t>
            </a:r>
            <a:r>
              <a:rPr lang="en-GB" sz="2300" dirty="0"/>
              <a:t> </a:t>
            </a:r>
            <a:r>
              <a:rPr lang="en-GB" sz="2300" dirty="0" err="1"/>
              <a:t>civilne</a:t>
            </a:r>
            <a:r>
              <a:rPr lang="en-GB" sz="2300" dirty="0"/>
              <a:t> </a:t>
            </a:r>
            <a:r>
              <a:rPr lang="en-GB" sz="2300" dirty="0" err="1"/>
              <a:t>zaštite</a:t>
            </a:r>
            <a:r>
              <a:rPr lang="en-GB" sz="2300" dirty="0"/>
              <a:t> </a:t>
            </a:r>
            <a:r>
              <a:rPr lang="en-GB" sz="2300" dirty="0" err="1"/>
              <a:t>Svete</a:t>
            </a:r>
            <a:r>
              <a:rPr lang="en-GB" sz="2300" dirty="0"/>
              <a:t> </a:t>
            </a:r>
            <a:r>
              <a:rPr lang="en-GB" sz="2300" dirty="0" err="1"/>
              <a:t>Nedelje</a:t>
            </a:r>
            <a:endParaRPr lang="en-GB" sz="23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300" dirty="0"/>
              <a:t>U </a:t>
            </a:r>
            <a:r>
              <a:rPr lang="en-GB" sz="2300" dirty="0" err="1"/>
              <a:t>urbanim</a:t>
            </a:r>
            <a:r>
              <a:rPr lang="en-GB" sz="2300" dirty="0"/>
              <a:t> </a:t>
            </a:r>
            <a:r>
              <a:rPr lang="en-GB" sz="2300" dirty="0" err="1"/>
              <a:t>sredinama</a:t>
            </a:r>
            <a:r>
              <a:rPr lang="en-GB" sz="2300" dirty="0"/>
              <a:t> </a:t>
            </a:r>
            <a:r>
              <a:rPr lang="en-GB" sz="2300" dirty="0" err="1"/>
              <a:t>zasaditi</a:t>
            </a:r>
            <a:r>
              <a:rPr lang="en-GB" sz="2300" dirty="0"/>
              <a:t> </a:t>
            </a:r>
            <a:r>
              <a:rPr lang="en-GB" sz="2300" dirty="0" err="1"/>
              <a:t>više</a:t>
            </a:r>
            <a:r>
              <a:rPr lang="en-GB" sz="2300" dirty="0"/>
              <a:t> </a:t>
            </a:r>
            <a:r>
              <a:rPr lang="en-GB" sz="2300" dirty="0" err="1"/>
              <a:t>zelenih</a:t>
            </a:r>
            <a:r>
              <a:rPr lang="en-GB" sz="2300" dirty="0"/>
              <a:t> </a:t>
            </a:r>
            <a:r>
              <a:rPr lang="en-GB" sz="2300" dirty="0" err="1"/>
              <a:t>površina</a:t>
            </a:r>
            <a:r>
              <a:rPr lang="en-GB" sz="2300" dirty="0"/>
              <a:t> (</a:t>
            </a:r>
            <a:r>
              <a:rPr lang="en-GB" sz="2300" dirty="0" err="1"/>
              <a:t>betonizacija</a:t>
            </a:r>
            <a:r>
              <a:rPr lang="en-GB" sz="2300" dirty="0"/>
              <a:t> –</a:t>
            </a:r>
            <a:r>
              <a:rPr lang="hr-HR" sz="2300" dirty="0"/>
              <a:t> </a:t>
            </a:r>
            <a:r>
              <a:rPr lang="en-GB" sz="2300" dirty="0" err="1"/>
              <a:t>nepropusne</a:t>
            </a:r>
            <a:r>
              <a:rPr lang="en-GB" sz="2300" dirty="0"/>
              <a:t> </a:t>
            </a:r>
            <a:r>
              <a:rPr lang="en-GB" sz="2300" dirty="0" err="1"/>
              <a:t>površine</a:t>
            </a:r>
            <a:r>
              <a:rPr lang="en-GB" sz="2300" dirty="0"/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300" dirty="0" err="1"/>
              <a:t>Pravilno</a:t>
            </a:r>
            <a:r>
              <a:rPr lang="en-GB" sz="2300" dirty="0"/>
              <a:t> </a:t>
            </a:r>
            <a:r>
              <a:rPr lang="en-GB" sz="2300" dirty="0" err="1"/>
              <a:t>izgrađen</a:t>
            </a:r>
            <a:r>
              <a:rPr lang="en-GB" sz="2300" dirty="0"/>
              <a:t> </a:t>
            </a:r>
            <a:r>
              <a:rPr lang="en-GB" sz="2300" dirty="0" err="1"/>
              <a:t>sustav</a:t>
            </a:r>
            <a:r>
              <a:rPr lang="en-GB" sz="2300" dirty="0"/>
              <a:t> </a:t>
            </a:r>
            <a:r>
              <a:rPr lang="en-GB" sz="2300" dirty="0" err="1"/>
              <a:t>odvodnje</a:t>
            </a:r>
            <a:r>
              <a:rPr lang="en-GB" sz="2300" dirty="0"/>
              <a:t> </a:t>
            </a:r>
            <a:r>
              <a:rPr lang="en-GB" sz="2300" dirty="0" err="1"/>
              <a:t>oborinskih</a:t>
            </a:r>
            <a:r>
              <a:rPr lang="en-GB" sz="2300" dirty="0"/>
              <a:t> </a:t>
            </a:r>
            <a:r>
              <a:rPr lang="en-GB" sz="2300" dirty="0" err="1"/>
              <a:t>voda</a:t>
            </a:r>
            <a:endParaRPr lang="en-GB" sz="23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300" dirty="0" err="1"/>
              <a:t>Uzbunjivanje</a:t>
            </a:r>
            <a:r>
              <a:rPr lang="en-GB" sz="2300" dirty="0"/>
              <a:t>, </a:t>
            </a:r>
            <a:r>
              <a:rPr lang="en-GB" sz="2300" dirty="0" err="1"/>
              <a:t>obavješćivanje</a:t>
            </a:r>
            <a:r>
              <a:rPr lang="en-GB" sz="2300" dirty="0"/>
              <a:t>, </a:t>
            </a:r>
            <a:r>
              <a:rPr lang="en-GB" sz="2300" dirty="0" err="1"/>
              <a:t>evakuacija</a:t>
            </a:r>
            <a:r>
              <a:rPr lang="en-GB" sz="2300" dirty="0"/>
              <a:t>, </a:t>
            </a:r>
            <a:r>
              <a:rPr lang="en-GB" sz="2300" dirty="0" err="1"/>
              <a:t>spašavanje</a:t>
            </a:r>
            <a:r>
              <a:rPr lang="en-GB" sz="2300" dirty="0"/>
              <a:t>, </a:t>
            </a:r>
            <a:r>
              <a:rPr lang="en-GB" sz="2300" dirty="0" err="1"/>
              <a:t>pružanje</a:t>
            </a:r>
            <a:r>
              <a:rPr lang="en-GB" sz="2300" dirty="0"/>
              <a:t> </a:t>
            </a:r>
            <a:r>
              <a:rPr lang="en-GB" sz="2300" dirty="0" err="1"/>
              <a:t>prve</a:t>
            </a:r>
            <a:r>
              <a:rPr lang="en-GB" sz="2300" dirty="0"/>
              <a:t> </a:t>
            </a:r>
            <a:r>
              <a:rPr lang="en-GB" sz="2300" dirty="0" err="1"/>
              <a:t>pomoći</a:t>
            </a:r>
            <a:endParaRPr lang="en-GB" sz="23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300" dirty="0" err="1"/>
              <a:t>Važni</a:t>
            </a:r>
            <a:r>
              <a:rPr lang="en-GB" sz="2300" dirty="0"/>
              <a:t> </a:t>
            </a:r>
            <a:r>
              <a:rPr lang="en-GB" sz="2300" dirty="0" err="1"/>
              <a:t>akteri</a:t>
            </a:r>
            <a:r>
              <a:rPr lang="en-GB" sz="2300" dirty="0"/>
              <a:t> </a:t>
            </a:r>
            <a:r>
              <a:rPr lang="en-GB" sz="2300" dirty="0" err="1"/>
              <a:t>su</a:t>
            </a:r>
            <a:r>
              <a:rPr lang="en-GB" sz="2300" dirty="0"/>
              <a:t> </a:t>
            </a:r>
            <a:r>
              <a:rPr lang="en-GB" sz="2300" dirty="0" err="1"/>
              <a:t>civilna</a:t>
            </a:r>
            <a:r>
              <a:rPr lang="en-GB" sz="2300" dirty="0"/>
              <a:t> </a:t>
            </a:r>
            <a:r>
              <a:rPr lang="en-GB" sz="2300" dirty="0" err="1"/>
              <a:t>zaštita</a:t>
            </a:r>
            <a:r>
              <a:rPr lang="en-GB" sz="2300" dirty="0"/>
              <a:t> </a:t>
            </a:r>
            <a:r>
              <a:rPr lang="en-GB" sz="2300" dirty="0" err="1"/>
              <a:t>za</a:t>
            </a:r>
            <a:r>
              <a:rPr lang="en-GB" sz="2300" dirty="0"/>
              <a:t> </a:t>
            </a:r>
            <a:r>
              <a:rPr lang="en-GB" sz="2300" dirty="0" err="1"/>
              <a:t>poplavljeno</a:t>
            </a:r>
            <a:r>
              <a:rPr lang="en-GB" sz="2300" dirty="0"/>
              <a:t> </a:t>
            </a:r>
            <a:r>
              <a:rPr lang="en-GB" sz="2300" dirty="0" err="1"/>
              <a:t>područje</a:t>
            </a:r>
            <a:r>
              <a:rPr lang="en-GB" sz="2300" dirty="0"/>
              <a:t>, </a:t>
            </a:r>
            <a:r>
              <a:rPr lang="en-GB" sz="2300" dirty="0" err="1"/>
              <a:t>stanovništvo,zdravstvene</a:t>
            </a:r>
            <a:r>
              <a:rPr lang="en-GB" sz="2300" dirty="0"/>
              <a:t> </a:t>
            </a:r>
            <a:r>
              <a:rPr lang="en-GB" sz="2300" dirty="0" err="1"/>
              <a:t>službe</a:t>
            </a:r>
            <a:endParaRPr lang="en-GB" sz="2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640" y="548652"/>
            <a:ext cx="859451" cy="859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618" y="1410885"/>
            <a:ext cx="861077" cy="8610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697" y="3443554"/>
            <a:ext cx="1221696" cy="1221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84" y="127902"/>
            <a:ext cx="818347" cy="8183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68" y="1932603"/>
            <a:ext cx="942703" cy="942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520" y="2714302"/>
            <a:ext cx="1158240" cy="1158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342" y="5233499"/>
            <a:ext cx="1600685" cy="16006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393" y="4475886"/>
            <a:ext cx="1350147" cy="135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51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C8A3EE-47A3-4E36-8CB5-51A774D3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94117"/>
          </a:xfrm>
        </p:spPr>
        <p:txBody>
          <a:bodyPr/>
          <a:lstStyle/>
          <a:p>
            <a:pPr algn="ctr"/>
            <a:r>
              <a:rPr lang="hr-H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OBNOVA</a:t>
            </a:r>
            <a:endParaRPr lang="en-GB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A289532-4BD6-40EF-9C73-2F5D1719A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42869"/>
            <a:ext cx="4780931" cy="4783014"/>
          </a:xfrm>
        </p:spPr>
        <p:txBody>
          <a:bodyPr/>
          <a:lstStyle/>
          <a:p>
            <a:r>
              <a:rPr lang="en-GB" sz="2400" dirty="0" err="1"/>
              <a:t>Ukoliko</a:t>
            </a:r>
            <a:r>
              <a:rPr lang="en-GB" sz="2400" dirty="0"/>
              <a:t> je </a:t>
            </a:r>
            <a:r>
              <a:rPr lang="en-GB" sz="2400" dirty="0" err="1"/>
              <a:t>šteta</a:t>
            </a:r>
            <a:r>
              <a:rPr lang="en-GB" sz="2400" dirty="0"/>
              <a:t> </a:t>
            </a:r>
            <a:r>
              <a:rPr lang="en-GB" sz="2400" dirty="0" err="1"/>
              <a:t>velika</a:t>
            </a:r>
            <a:r>
              <a:rPr lang="en-GB" sz="2400" dirty="0"/>
              <a:t> </a:t>
            </a:r>
            <a:r>
              <a:rPr lang="en-GB" sz="2400" dirty="0" err="1"/>
              <a:t>doći</a:t>
            </a:r>
            <a:r>
              <a:rPr lang="en-GB" sz="2400" dirty="0"/>
              <a:t> </a:t>
            </a:r>
            <a:r>
              <a:rPr lang="en-GB" sz="2400" dirty="0" err="1"/>
              <a:t>će</a:t>
            </a:r>
            <a:r>
              <a:rPr lang="en-GB" sz="2400" dirty="0"/>
              <a:t> do </a:t>
            </a:r>
            <a:r>
              <a:rPr lang="en-GB" sz="2400" dirty="0" err="1"/>
              <a:t>obnove</a:t>
            </a:r>
            <a:r>
              <a:rPr lang="en-GB" sz="2400" dirty="0"/>
              <a:t> </a:t>
            </a:r>
            <a:r>
              <a:rPr lang="en-GB" sz="2400" dirty="0" err="1"/>
              <a:t>prometnica</a:t>
            </a:r>
            <a:r>
              <a:rPr lang="en-GB" sz="2400" dirty="0"/>
              <a:t>, </a:t>
            </a:r>
            <a:r>
              <a:rPr lang="en-GB" sz="2400" dirty="0" err="1"/>
              <a:t>kućanstva</a:t>
            </a:r>
            <a:r>
              <a:rPr lang="en-GB" sz="2400" dirty="0"/>
              <a:t>, </a:t>
            </a:r>
            <a:r>
              <a:rPr lang="en-GB" sz="2400" dirty="0" err="1"/>
              <a:t>infrastrukture</a:t>
            </a:r>
            <a:r>
              <a:rPr lang="en-GB" sz="2400" dirty="0"/>
              <a:t> (</a:t>
            </a:r>
            <a:r>
              <a:rPr lang="en-GB" sz="2400" dirty="0" err="1"/>
              <a:t>vode</a:t>
            </a:r>
            <a:r>
              <a:rPr lang="en-GB" sz="2400" dirty="0"/>
              <a:t>, </a:t>
            </a:r>
            <a:r>
              <a:rPr lang="en-GB" sz="2400" dirty="0" err="1"/>
              <a:t>struje</a:t>
            </a:r>
            <a:r>
              <a:rPr lang="en-GB" sz="2400" dirty="0"/>
              <a:t>,…) </a:t>
            </a:r>
            <a:r>
              <a:rPr lang="en-GB" sz="2400" dirty="0" err="1"/>
              <a:t>te</a:t>
            </a:r>
            <a:r>
              <a:rPr lang="en-GB" sz="2400" dirty="0"/>
              <a:t> </a:t>
            </a:r>
            <a:r>
              <a:rPr lang="en-GB" sz="2400" dirty="0" err="1"/>
              <a:t>obnove</a:t>
            </a:r>
            <a:r>
              <a:rPr lang="en-GB" sz="2400" dirty="0"/>
              <a:t> </a:t>
            </a:r>
            <a:r>
              <a:rPr lang="en-GB" sz="2400" dirty="0" err="1"/>
              <a:t>napuklog</a:t>
            </a:r>
            <a:r>
              <a:rPr lang="en-GB" sz="2400" dirty="0"/>
              <a:t> </a:t>
            </a:r>
            <a:r>
              <a:rPr lang="en-GB" sz="2400" dirty="0" err="1"/>
              <a:t>nasipa</a:t>
            </a:r>
            <a:r>
              <a:rPr lang="en-GB" sz="2400" dirty="0"/>
              <a:t> za </a:t>
            </a:r>
            <a:r>
              <a:rPr lang="en-GB" sz="2400" dirty="0" err="1"/>
              <a:t>zaštitu</a:t>
            </a:r>
            <a:r>
              <a:rPr lang="en-GB" sz="2400" dirty="0"/>
              <a:t> od </a:t>
            </a:r>
            <a:r>
              <a:rPr lang="en-GB" sz="2400" dirty="0" err="1"/>
              <a:t>daljnjih</a:t>
            </a:r>
            <a:r>
              <a:rPr lang="en-GB" sz="2400" dirty="0"/>
              <a:t> </a:t>
            </a:r>
            <a:r>
              <a:rPr lang="en-GB" sz="2400" dirty="0" err="1"/>
              <a:t>poplava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Grad, </a:t>
            </a:r>
            <a:r>
              <a:rPr lang="en-GB" sz="2400" dirty="0" err="1"/>
              <a:t>županija</a:t>
            </a:r>
            <a:r>
              <a:rPr lang="en-GB" sz="2400" dirty="0"/>
              <a:t> </a:t>
            </a:r>
            <a:r>
              <a:rPr lang="en-GB" sz="2400" dirty="0" err="1"/>
              <a:t>ili</a:t>
            </a:r>
            <a:r>
              <a:rPr lang="en-GB" sz="2400" dirty="0"/>
              <a:t> </a:t>
            </a:r>
            <a:r>
              <a:rPr lang="en-GB" sz="2400" dirty="0" err="1"/>
              <a:t>država</a:t>
            </a:r>
            <a:r>
              <a:rPr lang="en-GB" sz="2400" dirty="0"/>
              <a:t> </a:t>
            </a:r>
            <a:r>
              <a:rPr lang="en-GB" sz="2400" dirty="0" err="1"/>
              <a:t>će</a:t>
            </a:r>
            <a:r>
              <a:rPr lang="en-GB" sz="2400" dirty="0"/>
              <a:t> </a:t>
            </a:r>
            <a:r>
              <a:rPr lang="en-GB" sz="2400" dirty="0" err="1"/>
              <a:t>isplatiti</a:t>
            </a:r>
            <a:r>
              <a:rPr lang="en-GB" sz="2400" dirty="0"/>
              <a:t> </a:t>
            </a:r>
            <a:r>
              <a:rPr lang="en-GB" sz="2400" dirty="0" err="1"/>
              <a:t>pomoć</a:t>
            </a:r>
            <a:r>
              <a:rPr lang="en-GB" sz="2400" dirty="0"/>
              <a:t> za </a:t>
            </a:r>
            <a:r>
              <a:rPr lang="en-GB" sz="2400" dirty="0" err="1"/>
              <a:t>poplavljena</a:t>
            </a:r>
            <a:r>
              <a:rPr lang="en-GB" sz="2400" dirty="0"/>
              <a:t> </a:t>
            </a:r>
            <a:r>
              <a:rPr lang="en-GB" sz="2400" dirty="0" err="1"/>
              <a:t>područja</a:t>
            </a:r>
            <a:endParaRPr lang="en-GB" sz="2400" dirty="0"/>
          </a:p>
          <a:p>
            <a:endParaRPr lang="en-GB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4EAF7FF-913E-4245-9B38-E207F9732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16</a:t>
            </a:fld>
            <a:endParaRPr lang="en-GB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8AD9FD90-A545-472E-BC9C-E519E5504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898" y="1603717"/>
            <a:ext cx="5014084" cy="404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885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806" y="59395"/>
            <a:ext cx="8596668" cy="1320800"/>
          </a:xfrm>
        </p:spPr>
        <p:txBody>
          <a:bodyPr/>
          <a:lstStyle/>
          <a:p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IZVORI: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17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454065" y="1631103"/>
            <a:ext cx="7733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u="sng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u="sng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2400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28" y="2059626"/>
            <a:ext cx="2939583" cy="2939583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8416624"/>
              </p:ext>
            </p:extLst>
          </p:nvPr>
        </p:nvGraphicFramePr>
        <p:xfrm>
          <a:off x="-1291692" y="340886"/>
          <a:ext cx="8830490" cy="3935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976770508"/>
              </p:ext>
            </p:extLst>
          </p:nvPr>
        </p:nvGraphicFramePr>
        <p:xfrm>
          <a:off x="-307127" y="4103555"/>
          <a:ext cx="6658995" cy="2525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3874210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Graphic spid="8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098A4C6-4FFB-4EF4-8317-8110224DB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415072-93F3-4FDA-96B8-7DFD2874C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8C2D828-7FBF-4467-B527-793E0E978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B9D10F1D-AB99-42AD-8720-CDF349959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5BF01F05-8464-452A-A278-4A40757B6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BCC0363-6CA5-4B64-A66F-478732557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CBACBAB2-7577-4339-B610-7245E449D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DFCB19D4-D4D4-4AFD-9ECC-A6D0E4AE2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3B32E423-85B7-4B28-B5C3-AB63224A4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DC38A14-94ED-496F-851A-CA6A98898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14E862E4-F307-4A50-A3A9-0A79FD36D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82A9BC7-EEAF-49AD-B91B-FB498202B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4D7A11D-7A08-4A91-B386-CCE5F20E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265037"/>
            <a:ext cx="5912339" cy="2882670"/>
          </a:xfrm>
          <a:custGeom>
            <a:avLst/>
            <a:gdLst>
              <a:gd name="connsiteX0" fmla="*/ 0 w 5912339"/>
              <a:gd name="connsiteY0" fmla="*/ 0 h 2882670"/>
              <a:gd name="connsiteX1" fmla="*/ 5912339 w 5912339"/>
              <a:gd name="connsiteY1" fmla="*/ 0 h 2882670"/>
              <a:gd name="connsiteX2" fmla="*/ 5055350 w 5912339"/>
              <a:gd name="connsiteY2" fmla="*/ 2882670 h 2882670"/>
              <a:gd name="connsiteX3" fmla="*/ 0 w 5912339"/>
              <a:gd name="connsiteY3" fmla="*/ 2882670 h 288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2339" h="2882670">
                <a:moveTo>
                  <a:pt x="0" y="0"/>
                </a:moveTo>
                <a:lnTo>
                  <a:pt x="5912339" y="0"/>
                </a:lnTo>
                <a:lnTo>
                  <a:pt x="5055350" y="2882670"/>
                </a:lnTo>
                <a:lnTo>
                  <a:pt x="0" y="288267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17041"/>
            <a:ext cx="7498730" cy="5119412"/>
          </a:xfrm>
          <a:prstGeom prst="rect">
            <a:avLst/>
          </a:prstGeom>
        </p:spPr>
      </p:pic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0FF78290-505D-48A7-A64C-F312958D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2710" y="2336826"/>
            <a:ext cx="11479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CD8D479-8942-46E8-A226-A4E01F7A105C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715" y="-8468"/>
            <a:ext cx="4715764" cy="3509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715" y="3483429"/>
            <a:ext cx="4692109" cy="33745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35435"/>
          <a:stretch/>
        </p:blipFill>
        <p:spPr>
          <a:xfrm>
            <a:off x="0" y="3630181"/>
            <a:ext cx="7498730" cy="3236286"/>
          </a:xfrm>
          <a:prstGeom prst="rect">
            <a:avLst/>
          </a:prstGeom>
        </p:spPr>
      </p:pic>
      <p:sp>
        <p:nvSpPr>
          <p:cNvPr id="25" name="Parallelogram 24"/>
          <p:cNvSpPr/>
          <p:nvPr/>
        </p:nvSpPr>
        <p:spPr>
          <a:xfrm>
            <a:off x="-824983" y="2603863"/>
            <a:ext cx="8610706" cy="1996110"/>
          </a:xfrm>
          <a:prstGeom prst="parallelogram">
            <a:avLst/>
          </a:prstGeom>
          <a:solidFill>
            <a:schemeClr val="bg1">
              <a:lumMod val="95000"/>
              <a:lumOff val="5000"/>
              <a:alpha val="87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449079" y="2997113"/>
            <a:ext cx="5947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Sve ono loše što je poplava donijela, obnova je odnijela.</a:t>
            </a:r>
            <a:endParaRPr lang="en-GB" sz="32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523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65BF50-6148-4E25-A898-C70452EF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4800"/>
            <a:ext cx="8596668" cy="1320800"/>
          </a:xfrm>
        </p:spPr>
        <p:txBody>
          <a:bodyPr/>
          <a:lstStyle/>
          <a:p>
            <a:r>
              <a:rPr lang="hr-H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PROJEKTNI TIM</a:t>
            </a:r>
            <a:endParaRPr lang="en-GB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1845412-3AF3-4974-94C6-22DAF2305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19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960" y="2113191"/>
            <a:ext cx="3089448" cy="3089448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77583838"/>
              </p:ext>
            </p:extLst>
          </p:nvPr>
        </p:nvGraphicFramePr>
        <p:xfrm>
          <a:off x="-737326" y="112896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738568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159323-7590-4BC6-B697-4821232A7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SADRŽAJ</a:t>
            </a:r>
            <a:endParaRPr lang="en-GB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6100EE53-F389-4C45-B314-D5DFC3E1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2</a:t>
            </a:fld>
            <a:endParaRPr lang="en-GB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A4D71662-07A3-4823-BE04-009FEBEC21A7}"/>
              </a:ext>
            </a:extLst>
          </p:cNvPr>
          <p:cNvSpPr txBox="1"/>
          <p:nvPr/>
        </p:nvSpPr>
        <p:spPr>
          <a:xfrm>
            <a:off x="607972" y="1930400"/>
            <a:ext cx="4189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 1. Ciljevi projekta</a:t>
            </a:r>
            <a:endParaRPr lang="en-GB" sz="3600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30B3898C-728A-47D0-90D9-67CAA61CDEC8}"/>
              </a:ext>
            </a:extLst>
          </p:cNvPr>
          <p:cNvSpPr txBox="1"/>
          <p:nvPr/>
        </p:nvSpPr>
        <p:spPr>
          <a:xfrm>
            <a:off x="800509" y="4978072"/>
            <a:ext cx="3697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4. Stvarni poplavni događaj</a:t>
            </a:r>
            <a:endParaRPr lang="en-GB" sz="3600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7543D82-4747-440A-986C-702ED2A4EDE2}"/>
              </a:ext>
            </a:extLst>
          </p:cNvPr>
          <p:cNvSpPr txBox="1"/>
          <p:nvPr/>
        </p:nvSpPr>
        <p:spPr>
          <a:xfrm>
            <a:off x="5699356" y="5521589"/>
            <a:ext cx="423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5. Faze upravljanja</a:t>
            </a:r>
            <a:endParaRPr lang="en-GB" sz="3600" dirty="0"/>
          </a:p>
        </p:txBody>
      </p: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id="{23E2DD33-7BC4-4367-9C02-972B4334E845}"/>
              </a:ext>
            </a:extLst>
          </p:cNvPr>
          <p:cNvCxnSpPr>
            <a:cxnSpLocks/>
          </p:cNvCxnSpPr>
          <p:nvPr/>
        </p:nvCxnSpPr>
        <p:spPr>
          <a:xfrm>
            <a:off x="4797287" y="2310358"/>
            <a:ext cx="174361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6402C89-1A1F-4A60-8878-878BAEFE8E8C}"/>
              </a:ext>
            </a:extLst>
          </p:cNvPr>
          <p:cNvSpPr txBox="1"/>
          <p:nvPr/>
        </p:nvSpPr>
        <p:spPr>
          <a:xfrm>
            <a:off x="6684171" y="1945129"/>
            <a:ext cx="317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2. Rijeka Sava</a:t>
            </a:r>
            <a:endParaRPr lang="en-GB" sz="3600" dirty="0"/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AD329DBF-272F-47D2-96FA-8458CDEEB4A4}"/>
              </a:ext>
            </a:extLst>
          </p:cNvPr>
          <p:cNvSpPr txBox="1"/>
          <p:nvPr/>
        </p:nvSpPr>
        <p:spPr>
          <a:xfrm>
            <a:off x="3898298" y="3120931"/>
            <a:ext cx="3175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3. Općenito o poplavama</a:t>
            </a:r>
            <a:endParaRPr lang="en-GB" sz="3600" dirty="0"/>
          </a:p>
        </p:txBody>
      </p:sp>
      <p:cxnSp>
        <p:nvCxnSpPr>
          <p:cNvPr id="31" name="Ravni poveznik sa strelicom 30">
            <a:extLst>
              <a:ext uri="{FF2B5EF4-FFF2-40B4-BE49-F238E27FC236}">
                <a16:creationId xmlns:a16="http://schemas.microsoft.com/office/drawing/2014/main" id="{7C2EB20F-4B22-47EA-8D38-350DDC631227}"/>
              </a:ext>
            </a:extLst>
          </p:cNvPr>
          <p:cNvCxnSpPr/>
          <p:nvPr/>
        </p:nvCxnSpPr>
        <p:spPr>
          <a:xfrm>
            <a:off x="4558224" y="5844754"/>
            <a:ext cx="102041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vni poveznik sa strelicom 32">
            <a:extLst>
              <a:ext uri="{FF2B5EF4-FFF2-40B4-BE49-F238E27FC236}">
                <a16:creationId xmlns:a16="http://schemas.microsoft.com/office/drawing/2014/main" id="{055BEC6A-40F9-4873-AFE4-6C5E0B3AD455}"/>
              </a:ext>
            </a:extLst>
          </p:cNvPr>
          <p:cNvCxnSpPr>
            <a:cxnSpLocks/>
          </p:cNvCxnSpPr>
          <p:nvPr/>
        </p:nvCxnSpPr>
        <p:spPr>
          <a:xfrm>
            <a:off x="2183953" y="3767263"/>
            <a:ext cx="0" cy="1245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vni poveznik 41">
            <a:extLst>
              <a:ext uri="{FF2B5EF4-FFF2-40B4-BE49-F238E27FC236}">
                <a16:creationId xmlns:a16="http://schemas.microsoft.com/office/drawing/2014/main" id="{3EB6CBF4-CA2C-4B8D-94EC-6C517CE1BC2C}"/>
              </a:ext>
            </a:extLst>
          </p:cNvPr>
          <p:cNvCxnSpPr>
            <a:cxnSpLocks/>
          </p:cNvCxnSpPr>
          <p:nvPr/>
        </p:nvCxnSpPr>
        <p:spPr>
          <a:xfrm>
            <a:off x="8097078" y="2703443"/>
            <a:ext cx="0" cy="113637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avni poveznik sa strelicom 43">
            <a:extLst>
              <a:ext uri="{FF2B5EF4-FFF2-40B4-BE49-F238E27FC236}">
                <a16:creationId xmlns:a16="http://schemas.microsoft.com/office/drawing/2014/main" id="{363D342A-9144-4206-9009-3D009229911C}"/>
              </a:ext>
            </a:extLst>
          </p:cNvPr>
          <p:cNvCxnSpPr>
            <a:cxnSpLocks/>
          </p:cNvCxnSpPr>
          <p:nvPr/>
        </p:nvCxnSpPr>
        <p:spPr>
          <a:xfrm flipH="1">
            <a:off x="6684171" y="3839817"/>
            <a:ext cx="141290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avni poveznik 48">
            <a:extLst>
              <a:ext uri="{FF2B5EF4-FFF2-40B4-BE49-F238E27FC236}">
                <a16:creationId xmlns:a16="http://schemas.microsoft.com/office/drawing/2014/main" id="{54613031-6DE6-4B68-B0EF-9CCA37815A6E}"/>
              </a:ext>
            </a:extLst>
          </p:cNvPr>
          <p:cNvCxnSpPr>
            <a:cxnSpLocks/>
          </p:cNvCxnSpPr>
          <p:nvPr/>
        </p:nvCxnSpPr>
        <p:spPr>
          <a:xfrm flipV="1">
            <a:off x="2199861" y="3767263"/>
            <a:ext cx="1722285" cy="101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71" y="221971"/>
            <a:ext cx="2031594" cy="203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454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5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20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0" y="1600200"/>
            <a:ext cx="60561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000" dirty="0"/>
              <a:t>HVALA NA POZORNOSTI! </a:t>
            </a:r>
          </a:p>
          <a:p>
            <a:pPr algn="ctr"/>
            <a:r>
              <a:rPr lang="hr-HR" sz="5000" dirty="0">
                <a:sym typeface="Wingdings" panose="05000000000000000000" pitchFamily="2" charset="2"/>
              </a:rPr>
              <a:t></a:t>
            </a:r>
            <a:endParaRPr lang="en-GB" sz="5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68" y="1600200"/>
            <a:ext cx="487619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905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CILJEVI PROJEKTA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3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380514" y="1946366"/>
            <a:ext cx="4458789" cy="4110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544491" y="2152256"/>
            <a:ext cx="52948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hr-HR" sz="2400" dirty="0">
                <a:solidFill>
                  <a:schemeClr val="tx1">
                    <a:lumMod val="50000"/>
                  </a:schemeClr>
                </a:solidFill>
              </a:rPr>
              <a:t>Povećati otpornost zaštitnih nasipa, brana, privatnih i gospodarskim objekata uz obalu Save</a:t>
            </a:r>
          </a:p>
          <a:p>
            <a:endParaRPr lang="hr-HR" sz="2400" dirty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r-HR" sz="2400" dirty="0">
                <a:solidFill>
                  <a:schemeClr val="tx1">
                    <a:lumMod val="50000"/>
                  </a:schemeClr>
                </a:solidFill>
              </a:rPr>
              <a:t>Povećati svijest opasnosti od poplava kod mladih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hr-HR" sz="2800" dirty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2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048" y="2129058"/>
            <a:ext cx="62154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hr-HR" sz="2400" dirty="0">
                <a:solidFill>
                  <a:schemeClr val="tx1">
                    <a:lumMod val="50000"/>
                  </a:schemeClr>
                </a:solidFill>
              </a:rPr>
              <a:t>Smanjenje rizika za ljude i okoliš u slučajevima onečišćenja ili poplava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hr-HR" sz="2400" dirty="0">
              <a:solidFill>
                <a:schemeClr val="tx1">
                  <a:lumMod val="50000"/>
                </a:schemeClr>
              </a:solidFill>
            </a:endParaRPr>
          </a:p>
          <a:p>
            <a:endParaRPr lang="hr-HR" sz="2400" dirty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r-HR" sz="2400" dirty="0">
                <a:solidFill>
                  <a:schemeClr val="tx1">
                    <a:lumMod val="50000"/>
                  </a:schemeClr>
                </a:solidFill>
              </a:rPr>
              <a:t>Poboljšati i upravljati rizicima od poplava na </a:t>
            </a:r>
            <a:r>
              <a:rPr lang="hr-HR" sz="2400" dirty="0" err="1">
                <a:solidFill>
                  <a:schemeClr val="tx1">
                    <a:lumMod val="50000"/>
                  </a:schemeClr>
                </a:solidFill>
              </a:rPr>
              <a:t>Svetonedeljskom</a:t>
            </a:r>
            <a:r>
              <a:rPr lang="hr-HR" sz="2400" dirty="0">
                <a:solidFill>
                  <a:schemeClr val="tx1">
                    <a:lumMod val="50000"/>
                  </a:schemeClr>
                </a:solidFill>
              </a:rPr>
              <a:t> području uzimajući u obzir specifičnosti terena</a:t>
            </a:r>
            <a:endParaRPr lang="en-GB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320518" y="1575226"/>
            <a:ext cx="6259" cy="44661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7" y="215193"/>
            <a:ext cx="1286913" cy="128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839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50">
            <a:extLst>
              <a:ext uri="{FF2B5EF4-FFF2-40B4-BE49-F238E27FC236}">
                <a16:creationId xmlns:a16="http://schemas.microsoft.com/office/drawing/2014/main" id="{1EA3DE74-31A6-48AD-8C0A-E33A679B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FFDDEBC-790E-43B4-8282-92702E0A89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3F624CC-585A-4177-8E95-77462EA61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23">
              <a:extLst>
                <a:ext uri="{FF2B5EF4-FFF2-40B4-BE49-F238E27FC236}">
                  <a16:creationId xmlns:a16="http://schemas.microsoft.com/office/drawing/2014/main" id="{B18999F3-4745-477E-B6DA-E5B0BCD53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Rectangle 25">
              <a:extLst>
                <a:ext uri="{FF2B5EF4-FFF2-40B4-BE49-F238E27FC236}">
                  <a16:creationId xmlns:a16="http://schemas.microsoft.com/office/drawing/2014/main" id="{B780C728-EC47-4108-8DC4-B5ACDAD0B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E5535F23-07A0-49FD-BF88-208C0FBEE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7">
              <a:extLst>
                <a:ext uri="{FF2B5EF4-FFF2-40B4-BE49-F238E27FC236}">
                  <a16:creationId xmlns:a16="http://schemas.microsoft.com/office/drawing/2014/main" id="{944D95CD-2ADB-4E41-AFD2-5ED06FD6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Rectangle 28">
              <a:extLst>
                <a:ext uri="{FF2B5EF4-FFF2-40B4-BE49-F238E27FC236}">
                  <a16:creationId xmlns:a16="http://schemas.microsoft.com/office/drawing/2014/main" id="{36509339-BF07-4ED1-B1DA-74D2D956F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9">
              <a:extLst>
                <a:ext uri="{FF2B5EF4-FFF2-40B4-BE49-F238E27FC236}">
                  <a16:creationId xmlns:a16="http://schemas.microsoft.com/office/drawing/2014/main" id="{6317DACF-CCA7-442B-B867-2CF567E4B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7E917ACA-0CB0-4A07-9594-33E63B91B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21DF86A2-1E2E-48FD-8EF7-F9D6744FA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68" name="Rectangle 62">
            <a:extLst>
              <a:ext uri="{FF2B5EF4-FFF2-40B4-BE49-F238E27FC236}">
                <a16:creationId xmlns:a16="http://schemas.microsoft.com/office/drawing/2014/main" id="{D82A9BC7-EEAF-49AD-B91B-FB498202B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EB80A10-3F47-453F-998E-C466731F4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16" r="9185"/>
          <a:stretch/>
        </p:blipFill>
        <p:spPr>
          <a:xfrm>
            <a:off x="20" y="10"/>
            <a:ext cx="7497313" cy="6857990"/>
          </a:xfrm>
          <a:prstGeom prst="rect">
            <a:avLst/>
          </a:prstGeom>
        </p:spPr>
      </p:pic>
      <p:sp>
        <p:nvSpPr>
          <p:cNvPr id="69" name="Freeform: Shape 64">
            <a:extLst>
              <a:ext uri="{FF2B5EF4-FFF2-40B4-BE49-F238E27FC236}">
                <a16:creationId xmlns:a16="http://schemas.microsoft.com/office/drawing/2014/main" id="{B4D7A11D-7A08-4A91-B386-CCE5F20E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265037"/>
            <a:ext cx="5912339" cy="2882670"/>
          </a:xfrm>
          <a:custGeom>
            <a:avLst/>
            <a:gdLst>
              <a:gd name="connsiteX0" fmla="*/ 0 w 5912339"/>
              <a:gd name="connsiteY0" fmla="*/ 0 h 2882670"/>
              <a:gd name="connsiteX1" fmla="*/ 5912339 w 5912339"/>
              <a:gd name="connsiteY1" fmla="*/ 0 h 2882670"/>
              <a:gd name="connsiteX2" fmla="*/ 5055350 w 5912339"/>
              <a:gd name="connsiteY2" fmla="*/ 2882670 h 2882670"/>
              <a:gd name="connsiteX3" fmla="*/ 0 w 5912339"/>
              <a:gd name="connsiteY3" fmla="*/ 2882670 h 288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2339" h="2882670">
                <a:moveTo>
                  <a:pt x="0" y="0"/>
                </a:moveTo>
                <a:lnTo>
                  <a:pt x="5912339" y="0"/>
                </a:lnTo>
                <a:lnTo>
                  <a:pt x="5055350" y="2882670"/>
                </a:lnTo>
                <a:lnTo>
                  <a:pt x="0" y="288267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897B51D-852B-4505-B65B-4C0CF9269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5" y="2768082"/>
            <a:ext cx="4590661" cy="1256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RIJEKA SAVA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F00DC0E-79CD-4D82-A128-149671F37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87" r="3" b="13115"/>
          <a:stretch/>
        </p:blipFill>
        <p:spPr>
          <a:xfrm>
            <a:off x="7497330" y="10"/>
            <a:ext cx="4694666" cy="2285990"/>
          </a:xfrm>
          <a:prstGeom prst="rect">
            <a:avLst/>
          </a:prstGeom>
        </p:spPr>
      </p:pic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02EF5DD6-E133-4560-B06D-D0B4770D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2710" y="2336826"/>
            <a:ext cx="11479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CD8D479-8942-46E8-A226-A4E01F7A105C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3A803D9D-DA39-42C6-893B-C56BF11A91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130" r="2" b="22402"/>
          <a:stretch/>
        </p:blipFill>
        <p:spPr>
          <a:xfrm>
            <a:off x="7501131" y="2286000"/>
            <a:ext cx="4694665" cy="22860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D2F7C6B-F7F4-4FD2-960F-A475DAFE46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992" r="-2" b="-2"/>
          <a:stretch/>
        </p:blipFill>
        <p:spPr>
          <a:xfrm>
            <a:off x="7501128" y="4572000"/>
            <a:ext cx="469087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84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SVJETSKI DAN RIJEKE SAVE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5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13845" y="1776927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Obilježava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se 1.lipnja</a:t>
            </a:r>
            <a:endParaRPr lang="hr-HR" sz="2400" dirty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hr-HR" sz="2400" dirty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Rijeka Sava je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rijeka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s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najduljim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vodotokom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u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Hrvatskoj</a:t>
            </a:r>
            <a:endParaRPr lang="hr-HR" sz="2400" dirty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hr-HR" sz="2400" dirty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Duga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je 946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kilometara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od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kojih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Hrvatskom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prolazi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510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kilometar</a:t>
            </a:r>
            <a:endParaRPr lang="en-GB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62195" y="1754107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Protječe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kroz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četiri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države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: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Sloveniju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Hrvatsku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Bosnu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i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Hercegovinu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i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Srbiju</a:t>
            </a:r>
            <a:endParaRPr lang="hr-HR" sz="2400" dirty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hr-HR" sz="2400" dirty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Spaja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tri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glavna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grada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: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Ljubljanu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, Zagreb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i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Beograd</a:t>
            </a:r>
            <a:endParaRPr lang="hr-HR" sz="2400" dirty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hr-HR" sz="2400" dirty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Sliv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rijeke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Save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još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obuhvaća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Crnu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Goru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, a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jednim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dijelom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i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Albaniju</a:t>
            </a:r>
            <a:endParaRPr lang="en-GB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752828" y="1449307"/>
            <a:ext cx="9070" cy="45601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780" y="156918"/>
            <a:ext cx="1292389" cy="129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639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116" y="120297"/>
            <a:ext cx="9371949" cy="732592"/>
          </a:xfrm>
        </p:spPr>
        <p:txBody>
          <a:bodyPr/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</a:t>
            </a:r>
            <a:r>
              <a:rPr lang="hr-H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 UOPĆE POPLAVE?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6393" y="732853"/>
            <a:ext cx="6405149" cy="3424403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Porast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vodostaja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u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rijekama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i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jezerima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pri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kojem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razina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vode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doseže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i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premašuje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gornju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razinu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obale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te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se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prelijevanjem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širi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u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zaobalna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područja</a:t>
            </a:r>
            <a:endParaRPr lang="hr-HR" b="0" dirty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Voda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se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često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izlijeva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iz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korita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zbog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premalena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protjecajnoga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presjeka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te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plavi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veće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ili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manje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površine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uz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vodotok</a:t>
            </a:r>
            <a:endParaRPr lang="hr-HR" b="0" dirty="0">
              <a:solidFill>
                <a:schemeClr val="tx1">
                  <a:lumMod val="50000"/>
                </a:schemeClr>
              </a:solidFill>
            </a:endParaRPr>
          </a:p>
          <a:p>
            <a:endParaRPr lang="hr-HR" sz="2600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24675" y="1990323"/>
            <a:ext cx="5314950" cy="328815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Postoje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različite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vrste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poplava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kao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što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su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one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nastale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zbog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jakih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oborina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zatim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poplave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nastale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zbog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klizanja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tla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i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poplave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nastale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zbog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</a:rPr>
              <a:t>pucanja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 brane</a:t>
            </a:r>
            <a:endParaRPr lang="hr-HR" b="0" dirty="0">
              <a:solidFill>
                <a:schemeClr val="tx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6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900318" y="732853"/>
            <a:ext cx="21227" cy="442722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910931" y="1163085"/>
            <a:ext cx="46863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Poplave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se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mogu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dogoditi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postupno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ili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iznenada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zbog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pucanja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nasipa,prelijevanja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i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jakih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kiša</a:t>
            </a:r>
            <a:endParaRPr lang="en-GB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01" y="3959924"/>
            <a:ext cx="4648784" cy="240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83331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4098A4C6-4FFB-4EF4-8317-8110224DB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A415072-93F3-4FDA-96B8-7DFD2874C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8C2D828-7FBF-4467-B527-793E0E978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23">
              <a:extLst>
                <a:ext uri="{FF2B5EF4-FFF2-40B4-BE49-F238E27FC236}">
                  <a16:creationId xmlns:a16="http://schemas.microsoft.com/office/drawing/2014/main" id="{B9D10F1D-AB99-42AD-8720-CDF349959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5">
              <a:extLst>
                <a:ext uri="{FF2B5EF4-FFF2-40B4-BE49-F238E27FC236}">
                  <a16:creationId xmlns:a16="http://schemas.microsoft.com/office/drawing/2014/main" id="{5BF01F05-8464-452A-A278-4A40757B6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FBCC0363-6CA5-4B64-A66F-478732557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7">
              <a:extLst>
                <a:ext uri="{FF2B5EF4-FFF2-40B4-BE49-F238E27FC236}">
                  <a16:creationId xmlns:a16="http://schemas.microsoft.com/office/drawing/2014/main" id="{CBACBAB2-7577-4339-B610-7245E449D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8">
              <a:extLst>
                <a:ext uri="{FF2B5EF4-FFF2-40B4-BE49-F238E27FC236}">
                  <a16:creationId xmlns:a16="http://schemas.microsoft.com/office/drawing/2014/main" id="{DFCB19D4-D4D4-4AFD-9ECC-A6D0E4AE2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9">
              <a:extLst>
                <a:ext uri="{FF2B5EF4-FFF2-40B4-BE49-F238E27FC236}">
                  <a16:creationId xmlns:a16="http://schemas.microsoft.com/office/drawing/2014/main" id="{3B32E423-85B7-4B28-B5C3-AB63224A4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3DC38A14-94ED-496F-851A-CA6A98898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14E862E4-F307-4A50-A3A9-0A79FD36D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D82A9BC7-EEAF-49AD-B91B-FB498202B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4433A312-2FA7-4423-B51B-4A8CD4B18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50" r="10476" b="-1"/>
          <a:stretch/>
        </p:blipFill>
        <p:spPr>
          <a:xfrm>
            <a:off x="20" y="10"/>
            <a:ext cx="7497313" cy="6857990"/>
          </a:xfrm>
          <a:prstGeom prst="rect">
            <a:avLst/>
          </a:prstGeom>
        </p:spPr>
      </p:pic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B4D7A11D-7A08-4A91-B386-CCE5F20E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265037"/>
            <a:ext cx="5912339" cy="2882670"/>
          </a:xfrm>
          <a:custGeom>
            <a:avLst/>
            <a:gdLst>
              <a:gd name="connsiteX0" fmla="*/ 0 w 5912339"/>
              <a:gd name="connsiteY0" fmla="*/ 0 h 2882670"/>
              <a:gd name="connsiteX1" fmla="*/ 5912339 w 5912339"/>
              <a:gd name="connsiteY1" fmla="*/ 0 h 2882670"/>
              <a:gd name="connsiteX2" fmla="*/ 5055350 w 5912339"/>
              <a:gd name="connsiteY2" fmla="*/ 2882670 h 2882670"/>
              <a:gd name="connsiteX3" fmla="*/ 0 w 5912339"/>
              <a:gd name="connsiteY3" fmla="*/ 2882670 h 288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2339" h="2882670">
                <a:moveTo>
                  <a:pt x="0" y="0"/>
                </a:moveTo>
                <a:lnTo>
                  <a:pt x="5912339" y="0"/>
                </a:lnTo>
                <a:lnTo>
                  <a:pt x="5055350" y="2882670"/>
                </a:lnTo>
                <a:lnTo>
                  <a:pt x="0" y="288267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1475C97-3E75-410A-8430-07CB81044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5" y="2768082"/>
            <a:ext cx="4590661" cy="1256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POSLJEDICE POPLAVA</a:t>
            </a:r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77614CE-1B26-43E2-BE53-CC640D21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2710" y="2336826"/>
            <a:ext cx="11479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CD8D479-8942-46E8-A226-A4E01F7A105C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1B1C653B-781E-4D47-8F94-45F7624A15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374" b="-4"/>
          <a:stretch/>
        </p:blipFill>
        <p:spPr>
          <a:xfrm>
            <a:off x="7497333" y="10"/>
            <a:ext cx="4694666" cy="342899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E71BDC6-2E85-47AF-A524-0AD630469F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28"/>
          <a:stretch/>
        </p:blipFill>
        <p:spPr>
          <a:xfrm>
            <a:off x="7497333" y="3429000"/>
            <a:ext cx="469087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49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513" y="257037"/>
            <a:ext cx="9371949" cy="1183566"/>
          </a:xfrm>
        </p:spPr>
        <p:txBody>
          <a:bodyPr/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POSLJEDICE POPLAVA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931603"/>
            <a:ext cx="5739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Naj</a:t>
            </a:r>
            <a:r>
              <a:rPr lang="hr-HR" sz="2400" dirty="0">
                <a:solidFill>
                  <a:schemeClr val="tx1">
                    <a:lumMod val="50000"/>
                  </a:schemeClr>
                </a:solidFill>
              </a:rPr>
              <a:t>češće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posljedice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poplava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su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gubitak</a:t>
            </a:r>
            <a:r>
              <a:rPr lang="hr-HR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imovine</a:t>
            </a:r>
            <a:r>
              <a:rPr lang="hr-HR" sz="2400" dirty="0">
                <a:solidFill>
                  <a:schemeClr val="tx1">
                    <a:lumMod val="50000"/>
                  </a:schemeClr>
                </a:solidFill>
              </a:rPr>
              <a:t> i materijalna šteta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poput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kuća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mostova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hr-HR" sz="2400" dirty="0">
                <a:solidFill>
                  <a:schemeClr val="tx1">
                    <a:lumMod val="50000"/>
                  </a:schemeClr>
                </a:solidFill>
              </a:rPr>
              <a:t>te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cesta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oštećeni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su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bujnom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vodom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izazvana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su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klizišta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i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oštećena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plovila</a:t>
            </a:r>
            <a:endParaRPr lang="en-GB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29250" y="1397648"/>
            <a:ext cx="66293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Gubitak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života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i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stoke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uzrokovan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utapanjem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nedostatak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pitke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vode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kontaminacija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vode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koja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dovodi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do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epidemija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virusne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infekcije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i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zarazne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bolesti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su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jedne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od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većih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posljedica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poplave</a:t>
            </a:r>
            <a:endParaRPr lang="hr-HR" sz="2400" dirty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hr-HR" sz="2400" dirty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Poplave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također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dovode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do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preplavljivanja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područja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poljoprivrednih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zemljišta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-&gt;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gubitak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usjeva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-&gt;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nedostatak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hrane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i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stočne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hrane</a:t>
            </a:r>
            <a:endParaRPr lang="en-GB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05201" y="1719207"/>
            <a:ext cx="220462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29250" y="1262007"/>
            <a:ext cx="2204624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14" y="157987"/>
            <a:ext cx="1495012" cy="1495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09" y="3983918"/>
            <a:ext cx="4173963" cy="27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940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098A4C6-4FFB-4EF4-8317-8110224DB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415072-93F3-4FDA-96B8-7DFD2874C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8C2D828-7FBF-4467-B527-793E0E978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B9D10F1D-AB99-42AD-8720-CDF349959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5BF01F05-8464-452A-A278-4A40757B6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BCC0363-6CA5-4B64-A66F-478732557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CBACBAB2-7577-4339-B610-7245E449D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DFCB19D4-D4D4-4AFD-9ECC-A6D0E4AE2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3B32E423-85B7-4B28-B5C3-AB63224A4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DC38A14-94ED-496F-851A-CA6A98898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14E862E4-F307-4A50-A3A9-0A79FD36D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82A9BC7-EEAF-49AD-B91B-FB498202B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584A23E-26AF-419D-B01A-7320637DF8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90" r="13311"/>
          <a:stretch/>
        </p:blipFill>
        <p:spPr>
          <a:xfrm>
            <a:off x="20" y="10"/>
            <a:ext cx="7497313" cy="6857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4D7A11D-7A08-4A91-B386-CCE5F20E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265037"/>
            <a:ext cx="5912339" cy="2882670"/>
          </a:xfrm>
          <a:custGeom>
            <a:avLst/>
            <a:gdLst>
              <a:gd name="connsiteX0" fmla="*/ 0 w 5912339"/>
              <a:gd name="connsiteY0" fmla="*/ 0 h 2882670"/>
              <a:gd name="connsiteX1" fmla="*/ 5912339 w 5912339"/>
              <a:gd name="connsiteY1" fmla="*/ 0 h 2882670"/>
              <a:gd name="connsiteX2" fmla="*/ 5055350 w 5912339"/>
              <a:gd name="connsiteY2" fmla="*/ 2882670 h 2882670"/>
              <a:gd name="connsiteX3" fmla="*/ 0 w 5912339"/>
              <a:gd name="connsiteY3" fmla="*/ 2882670 h 288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2339" h="2882670">
                <a:moveTo>
                  <a:pt x="0" y="0"/>
                </a:moveTo>
                <a:lnTo>
                  <a:pt x="5912339" y="0"/>
                </a:lnTo>
                <a:lnTo>
                  <a:pt x="5055350" y="2882670"/>
                </a:lnTo>
                <a:lnTo>
                  <a:pt x="0" y="288267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70C6630-6C34-4970-944A-2A2D3F6AD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5" y="2768082"/>
            <a:ext cx="4590661" cy="19364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</a:t>
            </a:r>
            <a:r>
              <a:rPr lang="hr-H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LAVNI DOGAĐAJ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PODRUČJU SVETE NEDJELJE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0FF78290-505D-48A7-A64C-F312958D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2710" y="2336826"/>
            <a:ext cx="11479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CD8D479-8942-46E8-A226-A4E01F7A105C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B35E15A-521B-4571-9147-98F2EBBEE3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8" r="3" b="1548"/>
          <a:stretch/>
        </p:blipFill>
        <p:spPr>
          <a:xfrm>
            <a:off x="7497333" y="10"/>
            <a:ext cx="4694666" cy="342899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BDCC696-94FF-4884-9CA7-369E51C5A2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533"/>
          <a:stretch/>
        </p:blipFill>
        <p:spPr>
          <a:xfrm>
            <a:off x="7497333" y="3429000"/>
            <a:ext cx="469087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25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acet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670</TotalTime>
  <Words>766</Words>
  <Application>Microsoft Office PowerPoint</Application>
  <PresentationFormat>Široki zaslon</PresentationFormat>
  <Paragraphs>129</Paragraphs>
  <Slides>20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7" baseType="lpstr">
      <vt:lpstr>Arial</vt:lpstr>
      <vt:lpstr>Bell MT</vt:lpstr>
      <vt:lpstr>Corbel</vt:lpstr>
      <vt:lpstr>Trebuchet MS</vt:lpstr>
      <vt:lpstr>Wingdings</vt:lpstr>
      <vt:lpstr>Wingdings 3</vt:lpstr>
      <vt:lpstr>Facet</vt:lpstr>
      <vt:lpstr>KAKO UPRAVLJATI POPLAVAMA U SLIVU RIJEKE SAVE</vt:lpstr>
      <vt:lpstr>SADRŽAJ</vt:lpstr>
      <vt:lpstr>CILJEVI PROJEKTA</vt:lpstr>
      <vt:lpstr>RIJEKA SAVA</vt:lpstr>
      <vt:lpstr>SVJETSKI DAN RIJEKE SAVE</vt:lpstr>
      <vt:lpstr>ŠTO SU UOPĆE POPLAVE?</vt:lpstr>
      <vt:lpstr>POSLJEDICE POPLAVA</vt:lpstr>
      <vt:lpstr>POSLJEDICE POPLAVA</vt:lpstr>
      <vt:lpstr>POPLAVNI DOGAĐAJ NA PODRUČJU SVETE NEDJELJE</vt:lpstr>
      <vt:lpstr> POPLAVNI DOGAĐAJ,RUJAN 2010 GODINE NA PODRUČJU SVETE NEDJELJE</vt:lpstr>
      <vt:lpstr>PowerPoint prezentacija</vt:lpstr>
      <vt:lpstr>FAZE UPRAVLJANJA U IZVANREDNIM SITUACIJAMA</vt:lpstr>
      <vt:lpstr>PREVENCIJA</vt:lpstr>
      <vt:lpstr>PRIPREMA</vt:lpstr>
      <vt:lpstr>ODGOVOR</vt:lpstr>
      <vt:lpstr>OBNOVA</vt:lpstr>
      <vt:lpstr>IZVORI:</vt:lpstr>
      <vt:lpstr>PowerPoint prezentacija</vt:lpstr>
      <vt:lpstr>PROJEKTNI TIM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UPRAVLJAMO IZVANREDNIM SITUACIJAMA</dc:title>
  <dc:creator>NIKA</dc:creator>
  <cp:lastModifiedBy>Gabrijela Kovačić-Prošić</cp:lastModifiedBy>
  <cp:revision>49</cp:revision>
  <dcterms:created xsi:type="dcterms:W3CDTF">2022-09-13T09:13:54Z</dcterms:created>
  <dcterms:modified xsi:type="dcterms:W3CDTF">2022-09-19T13:55:36Z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